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8.xml" ContentType="application/vnd.openxmlformats-officedocument.presentationml.notesSlide+xml"/>
  <Override PartName="/ppt/ink/ink79.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6"/>
  </p:notesMasterIdLst>
  <p:sldIdLst>
    <p:sldId id="256" r:id="rId2"/>
    <p:sldId id="2054" r:id="rId3"/>
    <p:sldId id="2021" r:id="rId4"/>
    <p:sldId id="1994" r:id="rId5"/>
    <p:sldId id="1995" r:id="rId6"/>
    <p:sldId id="313" r:id="rId7"/>
    <p:sldId id="1997" r:id="rId8"/>
    <p:sldId id="312" r:id="rId9"/>
    <p:sldId id="1998" r:id="rId10"/>
    <p:sldId id="2001" r:id="rId11"/>
    <p:sldId id="1999" r:id="rId12"/>
    <p:sldId id="2040" r:id="rId13"/>
    <p:sldId id="2000" r:id="rId14"/>
    <p:sldId id="2023" r:id="rId15"/>
    <p:sldId id="2024" r:id="rId16"/>
    <p:sldId id="2050" r:id="rId17"/>
    <p:sldId id="1996" r:id="rId18"/>
    <p:sldId id="2041" r:id="rId19"/>
    <p:sldId id="2022" r:id="rId20"/>
    <p:sldId id="2025" r:id="rId21"/>
    <p:sldId id="2039" r:id="rId22"/>
    <p:sldId id="2029" r:id="rId23"/>
    <p:sldId id="2042" r:id="rId24"/>
    <p:sldId id="2043" r:id="rId25"/>
    <p:sldId id="2044" r:id="rId26"/>
    <p:sldId id="2027" r:id="rId27"/>
    <p:sldId id="2028" r:id="rId28"/>
    <p:sldId id="2052" r:id="rId29"/>
    <p:sldId id="2030" r:id="rId30"/>
    <p:sldId id="2031" r:id="rId31"/>
    <p:sldId id="2033" r:id="rId32"/>
    <p:sldId id="2032" r:id="rId33"/>
    <p:sldId id="2034" r:id="rId34"/>
    <p:sldId id="2053" r:id="rId35"/>
    <p:sldId id="2035" r:id="rId36"/>
    <p:sldId id="2036" r:id="rId37"/>
    <p:sldId id="2037" r:id="rId38"/>
    <p:sldId id="2038" r:id="rId39"/>
    <p:sldId id="2026" r:id="rId40"/>
    <p:sldId id="2048" r:id="rId41"/>
    <p:sldId id="2049" r:id="rId42"/>
    <p:sldId id="2046" r:id="rId43"/>
    <p:sldId id="2047" r:id="rId44"/>
    <p:sldId id="205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93416-66DA-4FA2-BFA9-862819E043A1}" v="388" dt="2023-11-21T17:17:09.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58" autoAdjust="0"/>
    <p:restoredTop sz="70440" autoAdjust="0"/>
  </p:normalViewPr>
  <p:slideViewPr>
    <p:cSldViewPr snapToGrid="0">
      <p:cViewPr varScale="1">
        <p:scale>
          <a:sx n="45" d="100"/>
          <a:sy n="45" d="100"/>
        </p:scale>
        <p:origin x="106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A4F93416-66DA-4FA2-BFA9-862819E043A1}"/>
    <pc:docChg chg="undo custSel addSld delSld modSld sldOrd">
      <pc:chgData name="Shaowei Wang" userId="e596398d-db6e-4c6b-9fe5-24de495b6c4d" providerId="ADAL" clId="{A4F93416-66DA-4FA2-BFA9-862819E043A1}" dt="2023-11-21T17:21:07.676" v="3768" actId="729"/>
      <pc:docMkLst>
        <pc:docMk/>
      </pc:docMkLst>
      <pc:sldChg chg="modSp mod">
        <pc:chgData name="Shaowei Wang" userId="e596398d-db6e-4c6b-9fe5-24de495b6c4d" providerId="ADAL" clId="{A4F93416-66DA-4FA2-BFA9-862819E043A1}" dt="2023-11-21T01:40:33.136" v="3318" actId="20577"/>
        <pc:sldMkLst>
          <pc:docMk/>
          <pc:sldMk cId="1924123701" sldId="256"/>
        </pc:sldMkLst>
        <pc:spChg chg="mod">
          <ac:chgData name="Shaowei Wang" userId="e596398d-db6e-4c6b-9fe5-24de495b6c4d" providerId="ADAL" clId="{A4F93416-66DA-4FA2-BFA9-862819E043A1}" dt="2023-11-21T01:40:21.873" v="3288" actId="20577"/>
          <ac:spMkLst>
            <pc:docMk/>
            <pc:sldMk cId="1924123701" sldId="256"/>
            <ac:spMk id="2" creationId="{6A78AF82-C109-D1BD-EB8F-3ED889568177}"/>
          </ac:spMkLst>
        </pc:spChg>
        <pc:spChg chg="mod">
          <ac:chgData name="Shaowei Wang" userId="e596398d-db6e-4c6b-9fe5-24de495b6c4d" providerId="ADAL" clId="{A4F93416-66DA-4FA2-BFA9-862819E043A1}" dt="2023-11-21T01:40:33.136" v="3318" actId="20577"/>
          <ac:spMkLst>
            <pc:docMk/>
            <pc:sldMk cId="1924123701" sldId="256"/>
            <ac:spMk id="3" creationId="{14D05103-8CB1-C9A7-1212-EFC493B889FD}"/>
          </ac:spMkLst>
        </pc:spChg>
      </pc:sldChg>
      <pc:sldChg chg="modSp mod">
        <pc:chgData name="Shaowei Wang" userId="e596398d-db6e-4c6b-9fe5-24de495b6c4d" providerId="ADAL" clId="{A4F93416-66DA-4FA2-BFA9-862819E043A1}" dt="2023-11-20T21:33:13.816" v="2028" actId="115"/>
        <pc:sldMkLst>
          <pc:docMk/>
          <pc:sldMk cId="3346198837" sldId="312"/>
        </pc:sldMkLst>
        <pc:spChg chg="mod">
          <ac:chgData name="Shaowei Wang" userId="e596398d-db6e-4c6b-9fe5-24de495b6c4d" providerId="ADAL" clId="{A4F93416-66DA-4FA2-BFA9-862819E043A1}" dt="2023-11-19T17:46:12.987" v="1309"/>
          <ac:spMkLst>
            <pc:docMk/>
            <pc:sldMk cId="3346198837" sldId="312"/>
            <ac:spMk id="466" creationId="{00000000-0000-0000-0000-000000000000}"/>
          </ac:spMkLst>
        </pc:spChg>
        <pc:spChg chg="mod">
          <ac:chgData name="Shaowei Wang" userId="e596398d-db6e-4c6b-9fe5-24de495b6c4d" providerId="ADAL" clId="{A4F93416-66DA-4FA2-BFA9-862819E043A1}" dt="2023-11-20T21:33:13.816" v="2028" actId="115"/>
          <ac:spMkLst>
            <pc:docMk/>
            <pc:sldMk cId="3346198837" sldId="312"/>
            <ac:spMk id="467" creationId="{00000000-0000-0000-0000-000000000000}"/>
          </ac:spMkLst>
        </pc:spChg>
        <pc:spChg chg="mod">
          <ac:chgData name="Shaowei Wang" userId="e596398d-db6e-4c6b-9fe5-24de495b6c4d" providerId="ADAL" clId="{A4F93416-66DA-4FA2-BFA9-862819E043A1}" dt="2023-11-19T17:46:12.987" v="1309"/>
          <ac:spMkLst>
            <pc:docMk/>
            <pc:sldMk cId="3346198837" sldId="312"/>
            <ac:spMk id="468" creationId="{00000000-0000-0000-0000-000000000000}"/>
          </ac:spMkLst>
        </pc:spChg>
      </pc:sldChg>
      <pc:sldChg chg="modSp mod modShow">
        <pc:chgData name="Shaowei Wang" userId="e596398d-db6e-4c6b-9fe5-24de495b6c4d" providerId="ADAL" clId="{A4F93416-66DA-4FA2-BFA9-862819E043A1}" dt="2023-11-21T16:49:06.852" v="3429" actId="1076"/>
        <pc:sldMkLst>
          <pc:docMk/>
          <pc:sldMk cId="1642189349" sldId="313"/>
        </pc:sldMkLst>
        <pc:spChg chg="mod">
          <ac:chgData name="Shaowei Wang" userId="e596398d-db6e-4c6b-9fe5-24de495b6c4d" providerId="ADAL" clId="{A4F93416-66DA-4FA2-BFA9-862819E043A1}" dt="2023-11-19T17:46:12.987" v="1309"/>
          <ac:spMkLst>
            <pc:docMk/>
            <pc:sldMk cId="1642189349" sldId="313"/>
            <ac:spMk id="470" creationId="{00000000-0000-0000-0000-000000000000}"/>
          </ac:spMkLst>
        </pc:spChg>
        <pc:spChg chg="mod">
          <ac:chgData name="Shaowei Wang" userId="e596398d-db6e-4c6b-9fe5-24de495b6c4d" providerId="ADAL" clId="{A4F93416-66DA-4FA2-BFA9-862819E043A1}" dt="2023-11-21T16:48:44.589" v="3426" actId="20577"/>
          <ac:spMkLst>
            <pc:docMk/>
            <pc:sldMk cId="1642189349" sldId="313"/>
            <ac:spMk id="471" creationId="{00000000-0000-0000-0000-000000000000}"/>
          </ac:spMkLst>
        </pc:spChg>
        <pc:spChg chg="mod">
          <ac:chgData name="Shaowei Wang" userId="e596398d-db6e-4c6b-9fe5-24de495b6c4d" providerId="ADAL" clId="{A4F93416-66DA-4FA2-BFA9-862819E043A1}" dt="2023-11-19T17:46:12.987" v="1309"/>
          <ac:spMkLst>
            <pc:docMk/>
            <pc:sldMk cId="1642189349" sldId="313"/>
            <ac:spMk id="472" creationId="{00000000-0000-0000-0000-000000000000}"/>
          </ac:spMkLst>
        </pc:spChg>
        <pc:spChg chg="mod">
          <ac:chgData name="Shaowei Wang" userId="e596398d-db6e-4c6b-9fe5-24de495b6c4d" providerId="ADAL" clId="{A4F93416-66DA-4FA2-BFA9-862819E043A1}" dt="2023-11-21T16:49:06.852" v="3429" actId="1076"/>
          <ac:spMkLst>
            <pc:docMk/>
            <pc:sldMk cId="1642189349" sldId="313"/>
            <ac:spMk id="474" creationId="{00000000-0000-0000-0000-000000000000}"/>
          </ac:spMkLst>
        </pc:spChg>
      </pc:sldChg>
      <pc:sldChg chg="modSp">
        <pc:chgData name="Shaowei Wang" userId="e596398d-db6e-4c6b-9fe5-24de495b6c4d" providerId="ADAL" clId="{A4F93416-66DA-4FA2-BFA9-862819E043A1}" dt="2023-11-19T17:46:12.987" v="1309"/>
        <pc:sldMkLst>
          <pc:docMk/>
          <pc:sldMk cId="356471500" sldId="1994"/>
        </pc:sldMkLst>
        <pc:spChg chg="mod">
          <ac:chgData name="Shaowei Wang" userId="e596398d-db6e-4c6b-9fe5-24de495b6c4d" providerId="ADAL" clId="{A4F93416-66DA-4FA2-BFA9-862819E043A1}" dt="2023-11-19T17:46:12.987" v="1309"/>
          <ac:spMkLst>
            <pc:docMk/>
            <pc:sldMk cId="356471500" sldId="1994"/>
            <ac:spMk id="466" creationId="{00000000-0000-0000-0000-000000000000}"/>
          </ac:spMkLst>
        </pc:spChg>
        <pc:spChg chg="mod">
          <ac:chgData name="Shaowei Wang" userId="e596398d-db6e-4c6b-9fe5-24de495b6c4d" providerId="ADAL" clId="{A4F93416-66DA-4FA2-BFA9-862819E043A1}" dt="2023-11-19T17:46:12.987" v="1309"/>
          <ac:spMkLst>
            <pc:docMk/>
            <pc:sldMk cId="356471500" sldId="1994"/>
            <ac:spMk id="468" creationId="{00000000-0000-0000-0000-000000000000}"/>
          </ac:spMkLst>
        </pc:spChg>
      </pc:sldChg>
      <pc:sldChg chg="modSp">
        <pc:chgData name="Shaowei Wang" userId="e596398d-db6e-4c6b-9fe5-24de495b6c4d" providerId="ADAL" clId="{A4F93416-66DA-4FA2-BFA9-862819E043A1}" dt="2023-11-19T17:46:12.987" v="1309"/>
        <pc:sldMkLst>
          <pc:docMk/>
          <pc:sldMk cId="4068238327" sldId="1995"/>
        </pc:sldMkLst>
        <pc:spChg chg="mod">
          <ac:chgData name="Shaowei Wang" userId="e596398d-db6e-4c6b-9fe5-24de495b6c4d" providerId="ADAL" clId="{A4F93416-66DA-4FA2-BFA9-862819E043A1}" dt="2023-11-19T17:46:12.987" v="1309"/>
          <ac:spMkLst>
            <pc:docMk/>
            <pc:sldMk cId="4068238327" sldId="1995"/>
            <ac:spMk id="3" creationId="{372354E4-D7BA-48FF-AF8C-0A47A2411492}"/>
          </ac:spMkLst>
        </pc:spChg>
        <pc:spChg chg="mod">
          <ac:chgData name="Shaowei Wang" userId="e596398d-db6e-4c6b-9fe5-24de495b6c4d" providerId="ADAL" clId="{A4F93416-66DA-4FA2-BFA9-862819E043A1}" dt="2023-11-19T17:46:12.987" v="1309"/>
          <ac:spMkLst>
            <pc:docMk/>
            <pc:sldMk cId="4068238327" sldId="1995"/>
            <ac:spMk id="4" creationId="{2D0C9506-AC5D-4AE1-AB91-7AE7F4E0291C}"/>
          </ac:spMkLst>
        </pc:spChg>
        <pc:spChg chg="mod">
          <ac:chgData name="Shaowei Wang" userId="e596398d-db6e-4c6b-9fe5-24de495b6c4d" providerId="ADAL" clId="{A4F93416-66DA-4FA2-BFA9-862819E043A1}" dt="2023-11-19T17:46:12.987" v="1309"/>
          <ac:spMkLst>
            <pc:docMk/>
            <pc:sldMk cId="4068238327" sldId="1995"/>
            <ac:spMk id="5" creationId="{A7A19CF5-6513-4082-B54B-EAEF79C248BC}"/>
          </ac:spMkLst>
        </pc:spChg>
      </pc:sldChg>
      <pc:sldChg chg="modSp mod">
        <pc:chgData name="Shaowei Wang" userId="e596398d-db6e-4c6b-9fe5-24de495b6c4d" providerId="ADAL" clId="{A4F93416-66DA-4FA2-BFA9-862819E043A1}" dt="2023-11-21T17:08:11.737" v="3540" actId="5793"/>
        <pc:sldMkLst>
          <pc:docMk/>
          <pc:sldMk cId="896535306" sldId="1996"/>
        </pc:sldMkLst>
        <pc:spChg chg="mod">
          <ac:chgData name="Shaowei Wang" userId="e596398d-db6e-4c6b-9fe5-24de495b6c4d" providerId="ADAL" clId="{A4F93416-66DA-4FA2-BFA9-862819E043A1}" dt="2023-11-21T17:08:11.737" v="3540" actId="5793"/>
          <ac:spMkLst>
            <pc:docMk/>
            <pc:sldMk cId="896535306" sldId="1996"/>
            <ac:spMk id="3" creationId="{08C11FD7-3694-47C7-9813-BE4971064B49}"/>
          </ac:spMkLst>
        </pc:spChg>
        <pc:spChg chg="mod">
          <ac:chgData name="Shaowei Wang" userId="e596398d-db6e-4c6b-9fe5-24de495b6c4d" providerId="ADAL" clId="{A4F93416-66DA-4FA2-BFA9-862819E043A1}" dt="2023-11-19T17:46:12.987" v="1309"/>
          <ac:spMkLst>
            <pc:docMk/>
            <pc:sldMk cId="896535306" sldId="1996"/>
            <ac:spMk id="4" creationId="{E85A59B0-D1EA-4764-B576-CF02314C9C4C}"/>
          </ac:spMkLst>
        </pc:spChg>
      </pc:sldChg>
      <pc:sldChg chg="modSp">
        <pc:chgData name="Shaowei Wang" userId="e596398d-db6e-4c6b-9fe5-24de495b6c4d" providerId="ADAL" clId="{A4F93416-66DA-4FA2-BFA9-862819E043A1}" dt="2023-11-19T17:46:12.987" v="1309"/>
        <pc:sldMkLst>
          <pc:docMk/>
          <pc:sldMk cId="3915705256" sldId="1997"/>
        </pc:sldMkLst>
        <pc:spChg chg="mod">
          <ac:chgData name="Shaowei Wang" userId="e596398d-db6e-4c6b-9fe5-24de495b6c4d" providerId="ADAL" clId="{A4F93416-66DA-4FA2-BFA9-862819E043A1}" dt="2023-11-19T17:46:12.987" v="1309"/>
          <ac:spMkLst>
            <pc:docMk/>
            <pc:sldMk cId="3915705256" sldId="1997"/>
            <ac:spMk id="3" creationId="{2823348D-38A2-4710-9E7A-AFF41CFC2A57}"/>
          </ac:spMkLst>
        </pc:spChg>
        <pc:spChg chg="mod">
          <ac:chgData name="Shaowei Wang" userId="e596398d-db6e-4c6b-9fe5-24de495b6c4d" providerId="ADAL" clId="{A4F93416-66DA-4FA2-BFA9-862819E043A1}" dt="2023-11-19T17:46:12.987" v="1309"/>
          <ac:spMkLst>
            <pc:docMk/>
            <pc:sldMk cId="3915705256" sldId="1997"/>
            <ac:spMk id="4" creationId="{58796006-6EEC-4D19-B531-28709BAAE9CD}"/>
          </ac:spMkLst>
        </pc:spChg>
      </pc:sldChg>
      <pc:sldChg chg="modSp mod modAnim">
        <pc:chgData name="Shaowei Wang" userId="e596398d-db6e-4c6b-9fe5-24de495b6c4d" providerId="ADAL" clId="{A4F93416-66DA-4FA2-BFA9-862819E043A1}" dt="2023-11-21T16:52:03.857" v="3472" actId="20577"/>
        <pc:sldMkLst>
          <pc:docMk/>
          <pc:sldMk cId="2970987610" sldId="1998"/>
        </pc:sldMkLst>
        <pc:spChg chg="mod">
          <ac:chgData name="Shaowei Wang" userId="e596398d-db6e-4c6b-9fe5-24de495b6c4d" providerId="ADAL" clId="{A4F93416-66DA-4FA2-BFA9-862819E043A1}" dt="2023-11-21T16:52:03.857" v="3472" actId="20577"/>
          <ac:spMkLst>
            <pc:docMk/>
            <pc:sldMk cId="2970987610" sldId="1998"/>
            <ac:spMk id="3" creationId="{4D024D75-37C3-4519-9C29-CB2B47874C9A}"/>
          </ac:spMkLst>
        </pc:spChg>
        <pc:spChg chg="mod">
          <ac:chgData name="Shaowei Wang" userId="e596398d-db6e-4c6b-9fe5-24de495b6c4d" providerId="ADAL" clId="{A4F93416-66DA-4FA2-BFA9-862819E043A1}" dt="2023-11-19T17:46:12.987" v="1309"/>
          <ac:spMkLst>
            <pc:docMk/>
            <pc:sldMk cId="2970987610" sldId="1998"/>
            <ac:spMk id="4" creationId="{3DDCD39B-5674-4D3A-81B9-C9D6B50145B2}"/>
          </ac:spMkLst>
        </pc:spChg>
      </pc:sldChg>
      <pc:sldChg chg="modSp mod">
        <pc:chgData name="Shaowei Wang" userId="e596398d-db6e-4c6b-9fe5-24de495b6c4d" providerId="ADAL" clId="{A4F93416-66DA-4FA2-BFA9-862819E043A1}" dt="2023-11-20T21:31:44.692" v="2002" actId="207"/>
        <pc:sldMkLst>
          <pc:docMk/>
          <pc:sldMk cId="1190595272" sldId="1999"/>
        </pc:sldMkLst>
        <pc:spChg chg="mod">
          <ac:chgData name="Shaowei Wang" userId="e596398d-db6e-4c6b-9fe5-24de495b6c4d" providerId="ADAL" clId="{A4F93416-66DA-4FA2-BFA9-862819E043A1}" dt="2023-11-20T21:31:44.692" v="2002" actId="207"/>
          <ac:spMkLst>
            <pc:docMk/>
            <pc:sldMk cId="1190595272" sldId="1999"/>
            <ac:spMk id="3" creationId="{4D024D75-37C3-4519-9C29-CB2B47874C9A}"/>
          </ac:spMkLst>
        </pc:spChg>
        <pc:spChg chg="mod">
          <ac:chgData name="Shaowei Wang" userId="e596398d-db6e-4c6b-9fe5-24de495b6c4d" providerId="ADAL" clId="{A4F93416-66DA-4FA2-BFA9-862819E043A1}" dt="2023-11-19T17:46:12.987" v="1309"/>
          <ac:spMkLst>
            <pc:docMk/>
            <pc:sldMk cId="1190595272" sldId="1999"/>
            <ac:spMk id="4" creationId="{3DDCD39B-5674-4D3A-81B9-C9D6B50145B2}"/>
          </ac:spMkLst>
        </pc:spChg>
      </pc:sldChg>
      <pc:sldChg chg="addSp delSp modSp mod modClrScheme chgLayout">
        <pc:chgData name="Shaowei Wang" userId="e596398d-db6e-4c6b-9fe5-24de495b6c4d" providerId="ADAL" clId="{A4F93416-66DA-4FA2-BFA9-862819E043A1}" dt="2023-11-20T21:32:31.409" v="2009" actId="1076"/>
        <pc:sldMkLst>
          <pc:docMk/>
          <pc:sldMk cId="1794792904" sldId="2000"/>
        </pc:sldMkLst>
        <pc:spChg chg="add mod ord">
          <ac:chgData name="Shaowei Wang" userId="e596398d-db6e-4c6b-9fe5-24de495b6c4d" providerId="ADAL" clId="{A4F93416-66DA-4FA2-BFA9-862819E043A1}" dt="2023-11-19T17:46:12.987" v="1309"/>
          <ac:spMkLst>
            <pc:docMk/>
            <pc:sldMk cId="1794792904" sldId="2000"/>
            <ac:spMk id="2" creationId="{7309DB8A-5F3F-CEC9-50C5-8F39E47D060F}"/>
          </ac:spMkLst>
        </pc:spChg>
        <pc:spChg chg="mod ord">
          <ac:chgData name="Shaowei Wang" userId="e596398d-db6e-4c6b-9fe5-24de495b6c4d" providerId="ADAL" clId="{A4F93416-66DA-4FA2-BFA9-862819E043A1}" dt="2023-11-19T17:46:12.987" v="1309"/>
          <ac:spMkLst>
            <pc:docMk/>
            <pc:sldMk cId="1794792904" sldId="2000"/>
            <ac:spMk id="4" creationId="{DE37DF33-0900-446D-9B17-CFA37BFD5AD5}"/>
          </ac:spMkLst>
        </pc:spChg>
        <pc:spChg chg="mod">
          <ac:chgData name="Shaowei Wang" userId="e596398d-db6e-4c6b-9fe5-24de495b6c4d" providerId="ADAL" clId="{A4F93416-66DA-4FA2-BFA9-862819E043A1}" dt="2023-11-20T21:32:31.409" v="2009" actId="1076"/>
          <ac:spMkLst>
            <pc:docMk/>
            <pc:sldMk cId="1794792904" sldId="2000"/>
            <ac:spMk id="6" creationId="{0F847AA1-C02D-4D32-8A17-3974B6D6B3CC}"/>
          </ac:spMkLst>
        </pc:spChg>
        <pc:grpChg chg="del mod">
          <ac:chgData name="Shaowei Wang" userId="e596398d-db6e-4c6b-9fe5-24de495b6c4d" providerId="ADAL" clId="{A4F93416-66DA-4FA2-BFA9-862819E043A1}" dt="2023-11-19T17:35:12.520" v="1272" actId="478"/>
          <ac:grpSpMkLst>
            <pc:docMk/>
            <pc:sldMk cId="1794792904" sldId="2000"/>
            <ac:grpSpMk id="22" creationId="{5AC233AE-79FE-4EF2-A7EF-D2E161895D9F}"/>
          </ac:grpSpMkLst>
        </pc:grpChg>
        <pc:grpChg chg="del mod">
          <ac:chgData name="Shaowei Wang" userId="e596398d-db6e-4c6b-9fe5-24de495b6c4d" providerId="ADAL" clId="{A4F93416-66DA-4FA2-BFA9-862819E043A1}" dt="2023-11-19T17:35:04.219" v="1271" actId="478"/>
          <ac:grpSpMkLst>
            <pc:docMk/>
            <pc:sldMk cId="1794792904" sldId="2000"/>
            <ac:grpSpMk id="23" creationId="{2EB283CD-CD02-4B4E-928C-BE6A4331E5DD}"/>
          </ac:grpSpMkLst>
        </pc:grpChg>
        <pc:grpChg chg="del mod">
          <ac:chgData name="Shaowei Wang" userId="e596398d-db6e-4c6b-9fe5-24de495b6c4d" providerId="ADAL" clId="{A4F93416-66DA-4FA2-BFA9-862819E043A1}" dt="2023-11-19T17:35:12.520" v="1272" actId="478"/>
          <ac:grpSpMkLst>
            <pc:docMk/>
            <pc:sldMk cId="1794792904" sldId="2000"/>
            <ac:grpSpMk id="36" creationId="{068E6AA9-8A9F-47CD-8B77-4DAF7572A6C1}"/>
          </ac:grpSpMkLst>
        </pc:grpChg>
        <pc:picChg chg="mod">
          <ac:chgData name="Shaowei Wang" userId="e596398d-db6e-4c6b-9fe5-24de495b6c4d" providerId="ADAL" clId="{A4F93416-66DA-4FA2-BFA9-862819E043A1}" dt="2023-11-20T21:32:26.011" v="2006" actId="1076"/>
          <ac:picMkLst>
            <pc:docMk/>
            <pc:sldMk cId="1794792904" sldId="2000"/>
            <ac:picMk id="9" creationId="{D6EE2EB8-CB72-45DD-B631-CB79546DBE2B}"/>
          </ac:picMkLst>
        </pc:picChg>
        <pc:picChg chg="mod">
          <ac:chgData name="Shaowei Wang" userId="e596398d-db6e-4c6b-9fe5-24de495b6c4d" providerId="ADAL" clId="{A4F93416-66DA-4FA2-BFA9-862819E043A1}" dt="2023-11-20T21:32:29.289" v="2008" actId="14100"/>
          <ac:picMkLst>
            <pc:docMk/>
            <pc:sldMk cId="1794792904" sldId="2000"/>
            <ac:picMk id="11" creationId="{FE2B4D37-8F8A-435C-ADCE-9D244EF8B0F6}"/>
          </ac:picMkLst>
        </pc:picChg>
      </pc:sldChg>
      <pc:sldChg chg="modSp ord">
        <pc:chgData name="Shaowei Wang" userId="e596398d-db6e-4c6b-9fe5-24de495b6c4d" providerId="ADAL" clId="{A4F93416-66DA-4FA2-BFA9-862819E043A1}" dt="2023-11-21T16:53:10.311" v="3474"/>
        <pc:sldMkLst>
          <pc:docMk/>
          <pc:sldMk cId="1204728616" sldId="2001"/>
        </pc:sldMkLst>
        <pc:spChg chg="mod">
          <ac:chgData name="Shaowei Wang" userId="e596398d-db6e-4c6b-9fe5-24de495b6c4d" providerId="ADAL" clId="{A4F93416-66DA-4FA2-BFA9-862819E043A1}" dt="2023-11-19T17:46:12.987" v="1309"/>
          <ac:spMkLst>
            <pc:docMk/>
            <pc:sldMk cId="1204728616" sldId="2001"/>
            <ac:spMk id="4" creationId="{C16239DE-14A7-44A7-A8BB-F2F9CD9EAB6B}"/>
          </ac:spMkLst>
        </pc:spChg>
      </pc:sldChg>
      <pc:sldChg chg="modSp mod">
        <pc:chgData name="Shaowei Wang" userId="e596398d-db6e-4c6b-9fe5-24de495b6c4d" providerId="ADAL" clId="{A4F93416-66DA-4FA2-BFA9-862819E043A1}" dt="2023-11-21T16:47:48.551" v="3420" actId="20577"/>
        <pc:sldMkLst>
          <pc:docMk/>
          <pc:sldMk cId="4129556009" sldId="2021"/>
        </pc:sldMkLst>
        <pc:spChg chg="mod">
          <ac:chgData name="Shaowei Wang" userId="e596398d-db6e-4c6b-9fe5-24de495b6c4d" providerId="ADAL" clId="{A4F93416-66DA-4FA2-BFA9-862819E043A1}" dt="2023-11-19T17:46:12.987" v="1309"/>
          <ac:spMkLst>
            <pc:docMk/>
            <pc:sldMk cId="4129556009" sldId="2021"/>
            <ac:spMk id="2" creationId="{08EC9AC1-B148-433C-9E7A-B224576D2BD8}"/>
          </ac:spMkLst>
        </pc:spChg>
        <pc:spChg chg="mod">
          <ac:chgData name="Shaowei Wang" userId="e596398d-db6e-4c6b-9fe5-24de495b6c4d" providerId="ADAL" clId="{A4F93416-66DA-4FA2-BFA9-862819E043A1}" dt="2023-11-21T16:47:48.551" v="3420" actId="20577"/>
          <ac:spMkLst>
            <pc:docMk/>
            <pc:sldMk cId="4129556009" sldId="2021"/>
            <ac:spMk id="3" creationId="{4C789724-87B0-41AF-9AB8-8C0EAFA3D478}"/>
          </ac:spMkLst>
        </pc:spChg>
      </pc:sldChg>
      <pc:sldChg chg="del">
        <pc:chgData name="Shaowei Wang" userId="e596398d-db6e-4c6b-9fe5-24de495b6c4d" providerId="ADAL" clId="{A4F93416-66DA-4FA2-BFA9-862819E043A1}" dt="2023-11-19T17:34:39.231" v="1269" actId="2696"/>
        <pc:sldMkLst>
          <pc:docMk/>
          <pc:sldMk cId="53031716" sldId="2022"/>
        </pc:sldMkLst>
      </pc:sldChg>
      <pc:sldChg chg="add">
        <pc:chgData name="Shaowei Wang" userId="e596398d-db6e-4c6b-9fe5-24de495b6c4d" providerId="ADAL" clId="{A4F93416-66DA-4FA2-BFA9-862819E043A1}" dt="2023-11-19T17:34:49.917" v="1270"/>
        <pc:sldMkLst>
          <pc:docMk/>
          <pc:sldMk cId="3369043372" sldId="2022"/>
        </pc:sldMkLst>
      </pc:sldChg>
      <pc:sldChg chg="modSp mod">
        <pc:chgData name="Shaowei Wang" userId="e596398d-db6e-4c6b-9fe5-24de495b6c4d" providerId="ADAL" clId="{A4F93416-66DA-4FA2-BFA9-862819E043A1}" dt="2023-11-19T17:46:12.987" v="1309"/>
        <pc:sldMkLst>
          <pc:docMk/>
          <pc:sldMk cId="2789611049" sldId="2023"/>
        </pc:sldMkLst>
        <pc:spChg chg="mod">
          <ac:chgData name="Shaowei Wang" userId="e596398d-db6e-4c6b-9fe5-24de495b6c4d" providerId="ADAL" clId="{A4F93416-66DA-4FA2-BFA9-862819E043A1}" dt="2023-11-19T17:46:12.987" v="1309"/>
          <ac:spMkLst>
            <pc:docMk/>
            <pc:sldMk cId="2789611049" sldId="2023"/>
            <ac:spMk id="466" creationId="{00000000-0000-0000-0000-000000000000}"/>
          </ac:spMkLst>
        </pc:spChg>
        <pc:spChg chg="mod">
          <ac:chgData name="Shaowei Wang" userId="e596398d-db6e-4c6b-9fe5-24de495b6c4d" providerId="ADAL" clId="{A4F93416-66DA-4FA2-BFA9-862819E043A1}" dt="2023-11-19T17:34:29.800" v="1268" actId="20577"/>
          <ac:spMkLst>
            <pc:docMk/>
            <pc:sldMk cId="2789611049" sldId="2023"/>
            <ac:spMk id="467" creationId="{00000000-0000-0000-0000-000000000000}"/>
          </ac:spMkLst>
        </pc:spChg>
        <pc:spChg chg="mod">
          <ac:chgData name="Shaowei Wang" userId="e596398d-db6e-4c6b-9fe5-24de495b6c4d" providerId="ADAL" clId="{A4F93416-66DA-4FA2-BFA9-862819E043A1}" dt="2023-11-19T17:46:12.987" v="1309"/>
          <ac:spMkLst>
            <pc:docMk/>
            <pc:sldMk cId="2789611049" sldId="2023"/>
            <ac:spMk id="468" creationId="{00000000-0000-0000-0000-000000000000}"/>
          </ac:spMkLst>
        </pc:spChg>
      </pc:sldChg>
      <pc:sldChg chg="addSp modSp mod modAnim">
        <pc:chgData name="Shaowei Wang" userId="e596398d-db6e-4c6b-9fe5-24de495b6c4d" providerId="ADAL" clId="{A4F93416-66DA-4FA2-BFA9-862819E043A1}" dt="2023-11-21T16:56:52.766" v="3535"/>
        <pc:sldMkLst>
          <pc:docMk/>
          <pc:sldMk cId="2655255491" sldId="2024"/>
        </pc:sldMkLst>
        <pc:spChg chg="mod">
          <ac:chgData name="Shaowei Wang" userId="e596398d-db6e-4c6b-9fe5-24de495b6c4d" providerId="ADAL" clId="{A4F93416-66DA-4FA2-BFA9-862819E043A1}" dt="2023-11-19T17:46:12.987" v="1309"/>
          <ac:spMkLst>
            <pc:docMk/>
            <pc:sldMk cId="2655255491" sldId="2024"/>
            <ac:spMk id="5" creationId="{873E4246-39AB-48A1-BA15-E8F905B6266E}"/>
          </ac:spMkLst>
        </pc:spChg>
        <pc:spChg chg="mod">
          <ac:chgData name="Shaowei Wang" userId="e596398d-db6e-4c6b-9fe5-24de495b6c4d" providerId="ADAL" clId="{A4F93416-66DA-4FA2-BFA9-862819E043A1}" dt="2023-11-20T21:34:42.525" v="2035" actId="1076"/>
          <ac:spMkLst>
            <pc:docMk/>
            <pc:sldMk cId="2655255491" sldId="2024"/>
            <ac:spMk id="9" creationId="{0F2E67DF-25E1-4EE7-A3E6-C0B1B797B9A8}"/>
          </ac:spMkLst>
        </pc:spChg>
        <pc:spChg chg="add mod">
          <ac:chgData name="Shaowei Wang" userId="e596398d-db6e-4c6b-9fe5-24de495b6c4d" providerId="ADAL" clId="{A4F93416-66DA-4FA2-BFA9-862819E043A1}" dt="2023-11-21T16:56:44.765" v="3534" actId="20577"/>
          <ac:spMkLst>
            <pc:docMk/>
            <pc:sldMk cId="2655255491" sldId="2024"/>
            <ac:spMk id="10" creationId="{E6726C97-77FB-800E-FC03-A0E0376A7C28}"/>
          </ac:spMkLst>
        </pc:spChg>
        <pc:inkChg chg="add">
          <ac:chgData name="Shaowei Wang" userId="e596398d-db6e-4c6b-9fe5-24de495b6c4d" providerId="ADAL" clId="{A4F93416-66DA-4FA2-BFA9-862819E043A1}" dt="2023-11-20T21:33:54.095" v="2029" actId="9405"/>
          <ac:inkMkLst>
            <pc:docMk/>
            <pc:sldMk cId="2655255491" sldId="2024"/>
            <ac:inkMk id="2" creationId="{407B8C9D-85D0-DAC5-99E4-4DA921D0593C}"/>
          </ac:inkMkLst>
        </pc:inkChg>
        <pc:inkChg chg="add">
          <ac:chgData name="Shaowei Wang" userId="e596398d-db6e-4c6b-9fe5-24de495b6c4d" providerId="ADAL" clId="{A4F93416-66DA-4FA2-BFA9-862819E043A1}" dt="2023-11-20T21:33:58.844" v="2030" actId="9405"/>
          <ac:inkMkLst>
            <pc:docMk/>
            <pc:sldMk cId="2655255491" sldId="2024"/>
            <ac:inkMk id="4" creationId="{05E4B70F-AF9D-DDCF-A053-D33EB6DF594A}"/>
          </ac:inkMkLst>
        </pc:inkChg>
        <pc:inkChg chg="add">
          <ac:chgData name="Shaowei Wang" userId="e596398d-db6e-4c6b-9fe5-24de495b6c4d" providerId="ADAL" clId="{A4F93416-66DA-4FA2-BFA9-862819E043A1}" dt="2023-11-20T21:34:00.091" v="2031" actId="9405"/>
          <ac:inkMkLst>
            <pc:docMk/>
            <pc:sldMk cId="2655255491" sldId="2024"/>
            <ac:inkMk id="6" creationId="{0B5F2882-7A5C-A067-1EC4-2D5ECB40429B}"/>
          </ac:inkMkLst>
        </pc:inkChg>
        <pc:inkChg chg="add">
          <ac:chgData name="Shaowei Wang" userId="e596398d-db6e-4c6b-9fe5-24de495b6c4d" providerId="ADAL" clId="{A4F93416-66DA-4FA2-BFA9-862819E043A1}" dt="2023-11-20T21:34:07.406" v="2032" actId="9405"/>
          <ac:inkMkLst>
            <pc:docMk/>
            <pc:sldMk cId="2655255491" sldId="2024"/>
            <ac:inkMk id="8" creationId="{9C0F9835-2007-5F03-36D1-2A18B787571E}"/>
          </ac:inkMkLst>
        </pc:inkChg>
      </pc:sldChg>
      <pc:sldChg chg="add">
        <pc:chgData name="Shaowei Wang" userId="e596398d-db6e-4c6b-9fe5-24de495b6c4d" providerId="ADAL" clId="{A4F93416-66DA-4FA2-BFA9-862819E043A1}" dt="2023-11-19T17:34:49.917" v="1270"/>
        <pc:sldMkLst>
          <pc:docMk/>
          <pc:sldMk cId="1459514722" sldId="2025"/>
        </pc:sldMkLst>
      </pc:sldChg>
      <pc:sldChg chg="del">
        <pc:chgData name="Shaowei Wang" userId="e596398d-db6e-4c6b-9fe5-24de495b6c4d" providerId="ADAL" clId="{A4F93416-66DA-4FA2-BFA9-862819E043A1}" dt="2023-11-19T17:34:39.231" v="1269" actId="2696"/>
        <pc:sldMkLst>
          <pc:docMk/>
          <pc:sldMk cId="1486214123" sldId="2025"/>
        </pc:sldMkLst>
      </pc:sldChg>
      <pc:sldChg chg="add">
        <pc:chgData name="Shaowei Wang" userId="e596398d-db6e-4c6b-9fe5-24de495b6c4d" providerId="ADAL" clId="{A4F93416-66DA-4FA2-BFA9-862819E043A1}" dt="2023-11-19T17:57:09.932" v="1845"/>
        <pc:sldMkLst>
          <pc:docMk/>
          <pc:sldMk cId="789374789" sldId="2026"/>
        </pc:sldMkLst>
      </pc:sldChg>
      <pc:sldChg chg="modSp del mod">
        <pc:chgData name="Shaowei Wang" userId="e596398d-db6e-4c6b-9fe5-24de495b6c4d" providerId="ADAL" clId="{A4F93416-66DA-4FA2-BFA9-862819E043A1}" dt="2023-10-31T01:05:03.773" v="740" actId="2696"/>
        <pc:sldMkLst>
          <pc:docMk/>
          <pc:sldMk cId="901256348" sldId="2026"/>
        </pc:sldMkLst>
        <pc:spChg chg="mod">
          <ac:chgData name="Shaowei Wang" userId="e596398d-db6e-4c6b-9fe5-24de495b6c4d" providerId="ADAL" clId="{A4F93416-66DA-4FA2-BFA9-862819E043A1}" dt="2023-10-30T22:35:36.917" v="10" actId="21"/>
          <ac:spMkLst>
            <pc:docMk/>
            <pc:sldMk cId="901256348" sldId="2026"/>
            <ac:spMk id="3" creationId="{72E8339D-E5CB-82AD-43A0-7C69271A2E0E}"/>
          </ac:spMkLst>
        </pc:spChg>
      </pc:sldChg>
      <pc:sldChg chg="modSp add del mod ord">
        <pc:chgData name="Shaowei Wang" userId="e596398d-db6e-4c6b-9fe5-24de495b6c4d" providerId="ADAL" clId="{A4F93416-66DA-4FA2-BFA9-862819E043A1}" dt="2023-11-19T17:57:04.156" v="1844" actId="2696"/>
        <pc:sldMkLst>
          <pc:docMk/>
          <pc:sldMk cId="1031960420" sldId="2026"/>
        </pc:sldMkLst>
        <pc:spChg chg="mod">
          <ac:chgData name="Shaowei Wang" userId="e596398d-db6e-4c6b-9fe5-24de495b6c4d" providerId="ADAL" clId="{A4F93416-66DA-4FA2-BFA9-862819E043A1}" dt="2023-11-19T17:55:45.510" v="1817" actId="21"/>
          <ac:spMkLst>
            <pc:docMk/>
            <pc:sldMk cId="1031960420" sldId="2026"/>
            <ac:spMk id="3" creationId="{72E8339D-E5CB-82AD-43A0-7C69271A2E0E}"/>
          </ac:spMkLst>
        </pc:spChg>
      </pc:sldChg>
      <pc:sldChg chg="modSp add del mod">
        <pc:chgData name="Shaowei Wang" userId="e596398d-db6e-4c6b-9fe5-24de495b6c4d" providerId="ADAL" clId="{A4F93416-66DA-4FA2-BFA9-862819E043A1}" dt="2023-11-19T17:54:55.281" v="1809" actId="2696"/>
        <pc:sldMkLst>
          <pc:docMk/>
          <pc:sldMk cId="3283394583" sldId="2026"/>
        </pc:sldMkLst>
        <pc:spChg chg="mod">
          <ac:chgData name="Shaowei Wang" userId="e596398d-db6e-4c6b-9fe5-24de495b6c4d" providerId="ADAL" clId="{A4F93416-66DA-4FA2-BFA9-862819E043A1}" dt="2023-11-19T17:46:12.987" v="1309"/>
          <ac:spMkLst>
            <pc:docMk/>
            <pc:sldMk cId="3283394583" sldId="2026"/>
            <ac:spMk id="2" creationId="{6AA9A3C1-8D32-EB57-3AC9-2B5CE779FBCA}"/>
          </ac:spMkLst>
        </pc:spChg>
        <pc:spChg chg="mod">
          <ac:chgData name="Shaowei Wang" userId="e596398d-db6e-4c6b-9fe5-24de495b6c4d" providerId="ADAL" clId="{A4F93416-66DA-4FA2-BFA9-862819E043A1}" dt="2023-11-19T17:54:51.207" v="1808"/>
          <ac:spMkLst>
            <pc:docMk/>
            <pc:sldMk cId="3283394583" sldId="2026"/>
            <ac:spMk id="3" creationId="{72E8339D-E5CB-82AD-43A0-7C69271A2E0E}"/>
          </ac:spMkLst>
        </pc:spChg>
      </pc:sldChg>
      <pc:sldChg chg="addSp delSp modSp mod modAnim modNotesTx">
        <pc:chgData name="Shaowei Wang" userId="e596398d-db6e-4c6b-9fe5-24de495b6c4d" providerId="ADAL" clId="{A4F93416-66DA-4FA2-BFA9-862819E043A1}" dt="2023-11-21T00:19:02.132" v="2962"/>
        <pc:sldMkLst>
          <pc:docMk/>
          <pc:sldMk cId="2877470740" sldId="2027"/>
        </pc:sldMkLst>
        <pc:spChg chg="add mod">
          <ac:chgData name="Shaowei Wang" userId="e596398d-db6e-4c6b-9fe5-24de495b6c4d" providerId="ADAL" clId="{A4F93416-66DA-4FA2-BFA9-862819E043A1}" dt="2023-11-21T00:18:56.393" v="2961" actId="14100"/>
          <ac:spMkLst>
            <pc:docMk/>
            <pc:sldMk cId="2877470740" sldId="2027"/>
            <ac:spMk id="2" creationId="{2E143D22-1DA9-6767-1BD6-9D3DC8F38EB2}"/>
          </ac:spMkLst>
        </pc:spChg>
        <pc:spChg chg="del mod">
          <ac:chgData name="Shaowei Wang" userId="e596398d-db6e-4c6b-9fe5-24de495b6c4d" providerId="ADAL" clId="{A4F93416-66DA-4FA2-BFA9-862819E043A1}" dt="2023-11-19T17:48:16.481" v="1351" actId="478"/>
          <ac:spMkLst>
            <pc:docMk/>
            <pc:sldMk cId="2877470740" sldId="2027"/>
            <ac:spMk id="2" creationId="{8F602B84-FB99-9044-87B5-C69373DCADD0}"/>
          </ac:spMkLst>
        </pc:spChg>
        <pc:spChg chg="mod">
          <ac:chgData name="Shaowei Wang" userId="e596398d-db6e-4c6b-9fe5-24de495b6c4d" providerId="ADAL" clId="{A4F93416-66DA-4FA2-BFA9-862819E043A1}" dt="2023-11-20T23:34:16.441" v="2421" actId="5793"/>
          <ac:spMkLst>
            <pc:docMk/>
            <pc:sldMk cId="2877470740" sldId="2027"/>
            <ac:spMk id="3" creationId="{5BB824BC-6C8F-EF98-C01E-1F7DDE026258}"/>
          </ac:spMkLst>
        </pc:spChg>
        <pc:spChg chg="add mod">
          <ac:chgData name="Shaowei Wang" userId="e596398d-db6e-4c6b-9fe5-24de495b6c4d" providerId="ADAL" clId="{A4F93416-66DA-4FA2-BFA9-862819E043A1}" dt="2023-11-19T17:56:08.885" v="1842" actId="20577"/>
          <ac:spMkLst>
            <pc:docMk/>
            <pc:sldMk cId="2877470740" sldId="2027"/>
            <ac:spMk id="6" creationId="{3692E7C6-0B9A-7E4E-5E91-9A7CC78A1700}"/>
          </ac:spMkLst>
        </pc:spChg>
        <pc:picChg chg="mod">
          <ac:chgData name="Shaowei Wang" userId="e596398d-db6e-4c6b-9fe5-24de495b6c4d" providerId="ADAL" clId="{A4F93416-66DA-4FA2-BFA9-862819E043A1}" dt="2023-11-20T23:36:07.153" v="2434" actId="1076"/>
          <ac:picMkLst>
            <pc:docMk/>
            <pc:sldMk cId="2877470740" sldId="2027"/>
            <ac:picMk id="5" creationId="{ABD26E02-D74F-2C78-F857-77C922ED6FA7}"/>
          </ac:picMkLst>
        </pc:picChg>
      </pc:sldChg>
      <pc:sldChg chg="addSp delSp modSp new mod chgLayout modNotesTx">
        <pc:chgData name="Shaowei Wang" userId="e596398d-db6e-4c6b-9fe5-24de495b6c4d" providerId="ADAL" clId="{A4F93416-66DA-4FA2-BFA9-862819E043A1}" dt="2023-11-20T23:38:09.140" v="2435"/>
        <pc:sldMkLst>
          <pc:docMk/>
          <pc:sldMk cId="2362728301" sldId="2028"/>
        </pc:sldMkLst>
        <pc:spChg chg="del">
          <ac:chgData name="Shaowei Wang" userId="e596398d-db6e-4c6b-9fe5-24de495b6c4d" providerId="ADAL" clId="{A4F93416-66DA-4FA2-BFA9-862819E043A1}" dt="2023-10-30T22:33:48.183" v="1" actId="478"/>
          <ac:spMkLst>
            <pc:docMk/>
            <pc:sldMk cId="2362728301" sldId="2028"/>
            <ac:spMk id="2" creationId="{89614264-D09E-B2C9-13B3-1336C37FB11E}"/>
          </ac:spMkLst>
        </pc:spChg>
        <pc:spChg chg="del">
          <ac:chgData name="Shaowei Wang" userId="e596398d-db6e-4c6b-9fe5-24de495b6c4d" providerId="ADAL" clId="{A4F93416-66DA-4FA2-BFA9-862819E043A1}" dt="2023-10-30T22:37:30.347" v="24" actId="700"/>
          <ac:spMkLst>
            <pc:docMk/>
            <pc:sldMk cId="2362728301" sldId="2028"/>
            <ac:spMk id="3" creationId="{6D242612-7C7B-382B-1930-B8D5D9BFD26A}"/>
          </ac:spMkLst>
        </pc:spChg>
        <pc:spChg chg="add mod ord">
          <ac:chgData name="Shaowei Wang" userId="e596398d-db6e-4c6b-9fe5-24de495b6c4d" providerId="ADAL" clId="{A4F93416-66DA-4FA2-BFA9-862819E043A1}" dt="2023-11-19T17:46:12.987" v="1309"/>
          <ac:spMkLst>
            <pc:docMk/>
            <pc:sldMk cId="2362728301" sldId="2028"/>
            <ac:spMk id="6" creationId="{05699810-7C2D-ED03-A63F-A6647CDD204C}"/>
          </ac:spMkLst>
        </pc:spChg>
        <pc:spChg chg="add mod ord">
          <ac:chgData name="Shaowei Wang" userId="e596398d-db6e-4c6b-9fe5-24de495b6c4d" providerId="ADAL" clId="{A4F93416-66DA-4FA2-BFA9-862819E043A1}" dt="2023-11-19T17:46:12.987" v="1309"/>
          <ac:spMkLst>
            <pc:docMk/>
            <pc:sldMk cId="2362728301" sldId="2028"/>
            <ac:spMk id="7" creationId="{193347CA-DE22-511C-FEA2-AD11741796D1}"/>
          </ac:spMkLst>
        </pc:spChg>
        <pc:picChg chg="add">
          <ac:chgData name="Shaowei Wang" userId="e596398d-db6e-4c6b-9fe5-24de495b6c4d" providerId="ADAL" clId="{A4F93416-66DA-4FA2-BFA9-862819E043A1}" dt="2023-10-30T22:34:09.052" v="2" actId="22"/>
          <ac:picMkLst>
            <pc:docMk/>
            <pc:sldMk cId="2362728301" sldId="2028"/>
            <ac:picMk id="5" creationId="{BD380B03-452C-AF31-0CCA-145351D5569C}"/>
          </ac:picMkLst>
        </pc:picChg>
      </pc:sldChg>
      <pc:sldChg chg="addSp delSp modSp new mod">
        <pc:chgData name="Shaowei Wang" userId="e596398d-db6e-4c6b-9fe5-24de495b6c4d" providerId="ADAL" clId="{A4F93416-66DA-4FA2-BFA9-862819E043A1}" dt="2023-11-20T23:32:59.637" v="2417" actId="20577"/>
        <pc:sldMkLst>
          <pc:docMk/>
          <pc:sldMk cId="1482252828" sldId="2029"/>
        </pc:sldMkLst>
        <pc:spChg chg="mod">
          <ac:chgData name="Shaowei Wang" userId="e596398d-db6e-4c6b-9fe5-24de495b6c4d" providerId="ADAL" clId="{A4F93416-66DA-4FA2-BFA9-862819E043A1}" dt="2023-11-19T17:46:12.987" v="1309"/>
          <ac:spMkLst>
            <pc:docMk/>
            <pc:sldMk cId="1482252828" sldId="2029"/>
            <ac:spMk id="2" creationId="{91A2A430-21AF-9964-38B9-18ECC5B7F66D}"/>
          </ac:spMkLst>
        </pc:spChg>
        <pc:spChg chg="mod">
          <ac:chgData name="Shaowei Wang" userId="e596398d-db6e-4c6b-9fe5-24de495b6c4d" providerId="ADAL" clId="{A4F93416-66DA-4FA2-BFA9-862819E043A1}" dt="2023-11-20T23:32:59.637" v="2417" actId="20577"/>
          <ac:spMkLst>
            <pc:docMk/>
            <pc:sldMk cId="1482252828" sldId="2029"/>
            <ac:spMk id="3" creationId="{6B9ED13F-5467-4D54-F0D9-AAF85FA20865}"/>
          </ac:spMkLst>
        </pc:spChg>
        <pc:picChg chg="add del mod">
          <ac:chgData name="Shaowei Wang" userId="e596398d-db6e-4c6b-9fe5-24de495b6c4d" providerId="ADAL" clId="{A4F93416-66DA-4FA2-BFA9-862819E043A1}" dt="2023-10-30T22:36:17.107" v="18" actId="478"/>
          <ac:picMkLst>
            <pc:docMk/>
            <pc:sldMk cId="1482252828" sldId="2029"/>
            <ac:picMk id="4" creationId="{DBE13782-2E40-5850-C721-ADCBA9822A79}"/>
          </ac:picMkLst>
        </pc:picChg>
      </pc:sldChg>
      <pc:sldChg chg="addSp modSp new mod modAnim modNotesTx">
        <pc:chgData name="Shaowei Wang" userId="e596398d-db6e-4c6b-9fe5-24de495b6c4d" providerId="ADAL" clId="{A4F93416-66DA-4FA2-BFA9-862819E043A1}" dt="2023-11-20T23:43:36.386" v="2501" actId="20577"/>
        <pc:sldMkLst>
          <pc:docMk/>
          <pc:sldMk cId="3951778583" sldId="2030"/>
        </pc:sldMkLst>
        <pc:spChg chg="mod">
          <ac:chgData name="Shaowei Wang" userId="e596398d-db6e-4c6b-9fe5-24de495b6c4d" providerId="ADAL" clId="{A4F93416-66DA-4FA2-BFA9-862819E043A1}" dt="2023-11-19T17:46:12.987" v="1309"/>
          <ac:spMkLst>
            <pc:docMk/>
            <pc:sldMk cId="3951778583" sldId="2030"/>
            <ac:spMk id="2" creationId="{0729C515-2C55-9D16-7076-681CFF8D2254}"/>
          </ac:spMkLst>
        </pc:spChg>
        <pc:spChg chg="mod">
          <ac:chgData name="Shaowei Wang" userId="e596398d-db6e-4c6b-9fe5-24de495b6c4d" providerId="ADAL" clId="{A4F93416-66DA-4FA2-BFA9-862819E043A1}" dt="2023-11-20T23:43:36.386" v="2501" actId="20577"/>
          <ac:spMkLst>
            <pc:docMk/>
            <pc:sldMk cId="3951778583" sldId="2030"/>
            <ac:spMk id="3" creationId="{8C40E56D-2072-40DD-A70B-01434BC30CA3}"/>
          </ac:spMkLst>
        </pc:spChg>
        <pc:spChg chg="add mod">
          <ac:chgData name="Shaowei Wang" userId="e596398d-db6e-4c6b-9fe5-24de495b6c4d" providerId="ADAL" clId="{A4F93416-66DA-4FA2-BFA9-862819E043A1}" dt="2023-10-31T00:02:16.459" v="186" actId="1076"/>
          <ac:spMkLst>
            <pc:docMk/>
            <pc:sldMk cId="3951778583" sldId="2030"/>
            <ac:spMk id="7" creationId="{3A61367B-2302-61E2-C499-574C29A8329E}"/>
          </ac:spMkLst>
        </pc:spChg>
        <pc:picChg chg="add mod">
          <ac:chgData name="Shaowei Wang" userId="e596398d-db6e-4c6b-9fe5-24de495b6c4d" providerId="ADAL" clId="{A4F93416-66DA-4FA2-BFA9-862819E043A1}" dt="2023-10-30T23:53:06.240" v="159" actId="1076"/>
          <ac:picMkLst>
            <pc:docMk/>
            <pc:sldMk cId="3951778583" sldId="2030"/>
            <ac:picMk id="5" creationId="{9C05115F-A178-7350-B855-B76DE33E2075}"/>
          </ac:picMkLst>
        </pc:picChg>
      </pc:sldChg>
      <pc:sldChg chg="modSp new mod modAnim modNotesTx">
        <pc:chgData name="Shaowei Wang" userId="e596398d-db6e-4c6b-9fe5-24de495b6c4d" providerId="ADAL" clId="{A4F93416-66DA-4FA2-BFA9-862819E043A1}" dt="2023-11-21T17:13:37.527" v="3750" actId="20577"/>
        <pc:sldMkLst>
          <pc:docMk/>
          <pc:sldMk cId="3121143900" sldId="2031"/>
        </pc:sldMkLst>
        <pc:spChg chg="mod">
          <ac:chgData name="Shaowei Wang" userId="e596398d-db6e-4c6b-9fe5-24de495b6c4d" providerId="ADAL" clId="{A4F93416-66DA-4FA2-BFA9-862819E043A1}" dt="2023-11-19T17:46:12.987" v="1309"/>
          <ac:spMkLst>
            <pc:docMk/>
            <pc:sldMk cId="3121143900" sldId="2031"/>
            <ac:spMk id="2" creationId="{F6E6DE7D-56CB-B044-F99C-956A723A292D}"/>
          </ac:spMkLst>
        </pc:spChg>
        <pc:spChg chg="mod">
          <ac:chgData name="Shaowei Wang" userId="e596398d-db6e-4c6b-9fe5-24de495b6c4d" providerId="ADAL" clId="{A4F93416-66DA-4FA2-BFA9-862819E043A1}" dt="2023-11-21T17:13:37.527" v="3750" actId="20577"/>
          <ac:spMkLst>
            <pc:docMk/>
            <pc:sldMk cId="3121143900" sldId="2031"/>
            <ac:spMk id="3" creationId="{6575BFE8-8447-C78D-1D90-1E7FC6EFCCDE}"/>
          </ac:spMkLst>
        </pc:spChg>
      </pc:sldChg>
      <pc:sldChg chg="addSp modSp new mod modAnim modNotesTx">
        <pc:chgData name="Shaowei Wang" userId="e596398d-db6e-4c6b-9fe5-24de495b6c4d" providerId="ADAL" clId="{A4F93416-66DA-4FA2-BFA9-862819E043A1}" dt="2023-11-20T23:58:21.436" v="2952" actId="20577"/>
        <pc:sldMkLst>
          <pc:docMk/>
          <pc:sldMk cId="3384221176" sldId="2032"/>
        </pc:sldMkLst>
        <pc:spChg chg="mod">
          <ac:chgData name="Shaowei Wang" userId="e596398d-db6e-4c6b-9fe5-24de495b6c4d" providerId="ADAL" clId="{A4F93416-66DA-4FA2-BFA9-862819E043A1}" dt="2023-11-19T17:46:12.987" v="1309"/>
          <ac:spMkLst>
            <pc:docMk/>
            <pc:sldMk cId="3384221176" sldId="2032"/>
            <ac:spMk id="2" creationId="{9D50E388-AD0E-3254-E31C-954FE9B4DE33}"/>
          </ac:spMkLst>
        </pc:spChg>
        <pc:spChg chg="mod">
          <ac:chgData name="Shaowei Wang" userId="e596398d-db6e-4c6b-9fe5-24de495b6c4d" providerId="ADAL" clId="{A4F93416-66DA-4FA2-BFA9-862819E043A1}" dt="2023-11-19T17:46:12.987" v="1309"/>
          <ac:spMkLst>
            <pc:docMk/>
            <pc:sldMk cId="3384221176" sldId="2032"/>
            <ac:spMk id="3" creationId="{445DDAC4-693C-6E08-52FC-49EDCCAA00BA}"/>
          </ac:spMkLst>
        </pc:spChg>
        <pc:picChg chg="add mod">
          <ac:chgData name="Shaowei Wang" userId="e596398d-db6e-4c6b-9fe5-24de495b6c4d" providerId="ADAL" clId="{A4F93416-66DA-4FA2-BFA9-862819E043A1}" dt="2023-10-31T00:34:46.569" v="477" actId="1076"/>
          <ac:picMkLst>
            <pc:docMk/>
            <pc:sldMk cId="3384221176" sldId="2032"/>
            <ac:picMk id="4" creationId="{0C264CBF-9989-C146-EFF9-216520134DCB}"/>
          </ac:picMkLst>
        </pc:picChg>
      </pc:sldChg>
      <pc:sldChg chg="modSp new mod modAnim">
        <pc:chgData name="Shaowei Wang" userId="e596398d-db6e-4c6b-9fe5-24de495b6c4d" providerId="ADAL" clId="{A4F93416-66DA-4FA2-BFA9-862819E043A1}" dt="2023-11-21T17:14:29.612" v="3756"/>
        <pc:sldMkLst>
          <pc:docMk/>
          <pc:sldMk cId="2469612313" sldId="2033"/>
        </pc:sldMkLst>
        <pc:spChg chg="mod">
          <ac:chgData name="Shaowei Wang" userId="e596398d-db6e-4c6b-9fe5-24de495b6c4d" providerId="ADAL" clId="{A4F93416-66DA-4FA2-BFA9-862819E043A1}" dt="2023-11-20T23:46:09.238" v="2645"/>
          <ac:spMkLst>
            <pc:docMk/>
            <pc:sldMk cId="2469612313" sldId="2033"/>
            <ac:spMk id="2" creationId="{EF265450-36A0-3E64-3A7D-9795A98845AF}"/>
          </ac:spMkLst>
        </pc:spChg>
        <pc:spChg chg="mod">
          <ac:chgData name="Shaowei Wang" userId="e596398d-db6e-4c6b-9fe5-24de495b6c4d" providerId="ADAL" clId="{A4F93416-66DA-4FA2-BFA9-862819E043A1}" dt="2023-11-21T17:13:59.307" v="3754" actId="27636"/>
          <ac:spMkLst>
            <pc:docMk/>
            <pc:sldMk cId="2469612313" sldId="2033"/>
            <ac:spMk id="3" creationId="{E1E2B1BB-A757-5F0D-C46A-4E370A36A023}"/>
          </ac:spMkLst>
        </pc:spChg>
      </pc:sldChg>
      <pc:sldChg chg="addSp delSp modSp new mod">
        <pc:chgData name="Shaowei Wang" userId="e596398d-db6e-4c6b-9fe5-24de495b6c4d" providerId="ADAL" clId="{A4F93416-66DA-4FA2-BFA9-862819E043A1}" dt="2023-11-21T00:17:54.598" v="2954"/>
        <pc:sldMkLst>
          <pc:docMk/>
          <pc:sldMk cId="2190700738" sldId="2034"/>
        </pc:sldMkLst>
        <pc:spChg chg="mod">
          <ac:chgData name="Shaowei Wang" userId="e596398d-db6e-4c6b-9fe5-24de495b6c4d" providerId="ADAL" clId="{A4F93416-66DA-4FA2-BFA9-862819E043A1}" dt="2023-11-19T17:46:12.987" v="1309"/>
          <ac:spMkLst>
            <pc:docMk/>
            <pc:sldMk cId="2190700738" sldId="2034"/>
            <ac:spMk id="2" creationId="{7BC79FE2-E7F4-5BA5-8DEC-AD17EE55D01A}"/>
          </ac:spMkLst>
        </pc:spChg>
        <pc:spChg chg="mod">
          <ac:chgData name="Shaowei Wang" userId="e596398d-db6e-4c6b-9fe5-24de495b6c4d" providerId="ADAL" clId="{A4F93416-66DA-4FA2-BFA9-862819E043A1}" dt="2023-11-19T17:46:12.987" v="1309"/>
          <ac:spMkLst>
            <pc:docMk/>
            <pc:sldMk cId="2190700738" sldId="2034"/>
            <ac:spMk id="3" creationId="{31B2CEF9-B692-2AE2-D98C-ADA673AF7CEB}"/>
          </ac:spMkLst>
        </pc:spChg>
        <pc:picChg chg="add del mod">
          <ac:chgData name="Shaowei Wang" userId="e596398d-db6e-4c6b-9fe5-24de495b6c4d" providerId="ADAL" clId="{A4F93416-66DA-4FA2-BFA9-862819E043A1}" dt="2023-11-21T00:17:54.598" v="2954"/>
          <ac:picMkLst>
            <pc:docMk/>
            <pc:sldMk cId="2190700738" sldId="2034"/>
            <ac:picMk id="4" creationId="{F542276B-3C10-1B62-CC28-7C8ED85F62BE}"/>
          </ac:picMkLst>
        </pc:picChg>
        <pc:picChg chg="add mod">
          <ac:chgData name="Shaowei Wang" userId="e596398d-db6e-4c6b-9fe5-24de495b6c4d" providerId="ADAL" clId="{A4F93416-66DA-4FA2-BFA9-862819E043A1}" dt="2023-10-31T00:39:53.706" v="593" actId="1076"/>
          <ac:picMkLst>
            <pc:docMk/>
            <pc:sldMk cId="2190700738" sldId="2034"/>
            <ac:picMk id="5" creationId="{3A23BF67-DDCE-1A06-CB68-E11B2294A501}"/>
          </ac:picMkLst>
        </pc:picChg>
      </pc:sldChg>
      <pc:sldChg chg="modSp new mod">
        <pc:chgData name="Shaowei Wang" userId="e596398d-db6e-4c6b-9fe5-24de495b6c4d" providerId="ADAL" clId="{A4F93416-66DA-4FA2-BFA9-862819E043A1}" dt="2023-11-19T17:46:12.987" v="1309"/>
        <pc:sldMkLst>
          <pc:docMk/>
          <pc:sldMk cId="2086141677" sldId="2035"/>
        </pc:sldMkLst>
        <pc:spChg chg="mod">
          <ac:chgData name="Shaowei Wang" userId="e596398d-db6e-4c6b-9fe5-24de495b6c4d" providerId="ADAL" clId="{A4F93416-66DA-4FA2-BFA9-862819E043A1}" dt="2023-11-19T17:46:12.987" v="1309"/>
          <ac:spMkLst>
            <pc:docMk/>
            <pc:sldMk cId="2086141677" sldId="2035"/>
            <ac:spMk id="2" creationId="{59E54016-B3F9-5ABC-7129-A5528C5E23D4}"/>
          </ac:spMkLst>
        </pc:spChg>
        <pc:spChg chg="mod">
          <ac:chgData name="Shaowei Wang" userId="e596398d-db6e-4c6b-9fe5-24de495b6c4d" providerId="ADAL" clId="{A4F93416-66DA-4FA2-BFA9-862819E043A1}" dt="2023-11-19T17:46:12.987" v="1309"/>
          <ac:spMkLst>
            <pc:docMk/>
            <pc:sldMk cId="2086141677" sldId="2035"/>
            <ac:spMk id="3" creationId="{20CACA23-09A4-F9C0-B137-819202EC125F}"/>
          </ac:spMkLst>
        </pc:spChg>
      </pc:sldChg>
      <pc:sldChg chg="addSp delSp modSp new mod modAnim">
        <pc:chgData name="Shaowei Wang" userId="e596398d-db6e-4c6b-9fe5-24de495b6c4d" providerId="ADAL" clId="{A4F93416-66DA-4FA2-BFA9-862819E043A1}" dt="2023-11-19T17:46:12.987" v="1309"/>
        <pc:sldMkLst>
          <pc:docMk/>
          <pc:sldMk cId="3622255802" sldId="2036"/>
        </pc:sldMkLst>
        <pc:spChg chg="mod">
          <ac:chgData name="Shaowei Wang" userId="e596398d-db6e-4c6b-9fe5-24de495b6c4d" providerId="ADAL" clId="{A4F93416-66DA-4FA2-BFA9-862819E043A1}" dt="2023-11-19T17:46:12.987" v="1309"/>
          <ac:spMkLst>
            <pc:docMk/>
            <pc:sldMk cId="3622255802" sldId="2036"/>
            <ac:spMk id="2" creationId="{8DA300BE-EB52-C052-8795-0137317E1D65}"/>
          </ac:spMkLst>
        </pc:spChg>
        <pc:spChg chg="mod">
          <ac:chgData name="Shaowei Wang" userId="e596398d-db6e-4c6b-9fe5-24de495b6c4d" providerId="ADAL" clId="{A4F93416-66DA-4FA2-BFA9-862819E043A1}" dt="2023-11-19T17:46:12.987" v="1309"/>
          <ac:spMkLst>
            <pc:docMk/>
            <pc:sldMk cId="3622255802" sldId="2036"/>
            <ac:spMk id="3" creationId="{B6FFFF02-888D-58A1-E3A3-A1681A64A607}"/>
          </ac:spMkLst>
        </pc:spChg>
        <pc:spChg chg="add del">
          <ac:chgData name="Shaowei Wang" userId="e596398d-db6e-4c6b-9fe5-24de495b6c4d" providerId="ADAL" clId="{A4F93416-66DA-4FA2-BFA9-862819E043A1}" dt="2023-10-31T00:59:48.796" v="669"/>
          <ac:spMkLst>
            <pc:docMk/>
            <pc:sldMk cId="3622255802" sldId="2036"/>
            <ac:spMk id="4" creationId="{12E19F27-23C9-52FF-D09F-850D788EB64A}"/>
          </ac:spMkLst>
        </pc:spChg>
        <pc:grpChg chg="add del mod">
          <ac:chgData name="Shaowei Wang" userId="e596398d-db6e-4c6b-9fe5-24de495b6c4d" providerId="ADAL" clId="{A4F93416-66DA-4FA2-BFA9-862819E043A1}" dt="2023-10-31T01:01:05.760" v="689"/>
          <ac:grpSpMkLst>
            <pc:docMk/>
            <pc:sldMk cId="3622255802" sldId="2036"/>
            <ac:grpSpMk id="10" creationId="{A054CF13-F284-D475-175E-006E62206281}"/>
          </ac:grpSpMkLst>
        </pc:grpChg>
        <pc:grpChg chg="mod">
          <ac:chgData name="Shaowei Wang" userId="e596398d-db6e-4c6b-9fe5-24de495b6c4d" providerId="ADAL" clId="{A4F93416-66DA-4FA2-BFA9-862819E043A1}" dt="2023-10-31T01:01:00.628" v="687"/>
          <ac:grpSpMkLst>
            <pc:docMk/>
            <pc:sldMk cId="3622255802" sldId="2036"/>
            <ac:grpSpMk id="12" creationId="{E837B346-5592-7E47-39FF-CC96601B0B05}"/>
          </ac:grpSpMkLst>
        </pc:grpChg>
        <pc:grpChg chg="mod">
          <ac:chgData name="Shaowei Wang" userId="e596398d-db6e-4c6b-9fe5-24de495b6c4d" providerId="ADAL" clId="{A4F93416-66DA-4FA2-BFA9-862819E043A1}" dt="2023-10-31T01:01:18.939" v="694"/>
          <ac:grpSpMkLst>
            <pc:docMk/>
            <pc:sldMk cId="3622255802" sldId="2036"/>
            <ac:grpSpMk id="16" creationId="{32C82914-8A59-6A36-7469-9B02F6CA1CA2}"/>
          </ac:grpSpMkLst>
        </pc:grpChg>
        <pc:picChg chg="add mod">
          <ac:chgData name="Shaowei Wang" userId="e596398d-db6e-4c6b-9fe5-24de495b6c4d" providerId="ADAL" clId="{A4F93416-66DA-4FA2-BFA9-862819E043A1}" dt="2023-10-31T01:00:05.437" v="673" actId="1076"/>
          <ac:picMkLst>
            <pc:docMk/>
            <pc:sldMk cId="3622255802" sldId="2036"/>
            <ac:picMk id="6" creationId="{ECB1DDD4-DE67-9843-5CBA-2CAA2DE30C98}"/>
          </ac:picMkLst>
        </pc:picChg>
        <pc:picChg chg="add mod">
          <ac:chgData name="Shaowei Wang" userId="e596398d-db6e-4c6b-9fe5-24de495b6c4d" providerId="ADAL" clId="{A4F93416-66DA-4FA2-BFA9-862819E043A1}" dt="2023-10-31T00:59:40.304" v="667" actId="1076"/>
          <ac:picMkLst>
            <pc:docMk/>
            <pc:sldMk cId="3622255802" sldId="2036"/>
            <ac:picMk id="1026" creationId="{10607DC2-D61F-D86C-9B12-143A9F5F2362}"/>
          </ac:picMkLst>
        </pc:picChg>
        <pc:inkChg chg="add">
          <ac:chgData name="Shaowei Wang" userId="e596398d-db6e-4c6b-9fe5-24de495b6c4d" providerId="ADAL" clId="{A4F93416-66DA-4FA2-BFA9-862819E043A1}" dt="2023-10-31T01:00:33.936" v="678" actId="9405"/>
          <ac:inkMkLst>
            <pc:docMk/>
            <pc:sldMk cId="3622255802" sldId="2036"/>
            <ac:inkMk id="7" creationId="{9E9B1CDF-3604-6F2F-638E-F3A106EC4607}"/>
          </ac:inkMkLst>
        </pc:inkChg>
        <pc:inkChg chg="add del mod">
          <ac:chgData name="Shaowei Wang" userId="e596398d-db6e-4c6b-9fe5-24de495b6c4d" providerId="ADAL" clId="{A4F93416-66DA-4FA2-BFA9-862819E043A1}" dt="2023-10-31T01:01:11.233" v="690" actId="478"/>
          <ac:inkMkLst>
            <pc:docMk/>
            <pc:sldMk cId="3622255802" sldId="2036"/>
            <ac:inkMk id="8" creationId="{B76C7CCB-FE33-3099-F3C3-3DEE795987CE}"/>
          </ac:inkMkLst>
        </pc:inkChg>
        <pc:inkChg chg="add del mod">
          <ac:chgData name="Shaowei Wang" userId="e596398d-db6e-4c6b-9fe5-24de495b6c4d" providerId="ADAL" clId="{A4F93416-66DA-4FA2-BFA9-862819E043A1}" dt="2023-10-31T01:01:05.760" v="689"/>
          <ac:inkMkLst>
            <pc:docMk/>
            <pc:sldMk cId="3622255802" sldId="2036"/>
            <ac:inkMk id="9" creationId="{BE4A2516-4C38-AB39-DEEA-68CCCC715B3D}"/>
          </ac:inkMkLst>
        </pc:inkChg>
        <pc:inkChg chg="add del mod">
          <ac:chgData name="Shaowei Wang" userId="e596398d-db6e-4c6b-9fe5-24de495b6c4d" providerId="ADAL" clId="{A4F93416-66DA-4FA2-BFA9-862819E043A1}" dt="2023-10-31T01:01:00.628" v="687"/>
          <ac:inkMkLst>
            <pc:docMk/>
            <pc:sldMk cId="3622255802" sldId="2036"/>
            <ac:inkMk id="11" creationId="{28375809-3D5A-CE04-C671-57994E616B69}"/>
          </ac:inkMkLst>
        </pc:inkChg>
        <pc:inkChg chg="add mod">
          <ac:chgData name="Shaowei Wang" userId="e596398d-db6e-4c6b-9fe5-24de495b6c4d" providerId="ADAL" clId="{A4F93416-66DA-4FA2-BFA9-862819E043A1}" dt="2023-10-31T01:01:18.939" v="694"/>
          <ac:inkMkLst>
            <pc:docMk/>
            <pc:sldMk cId="3622255802" sldId="2036"/>
            <ac:inkMk id="13" creationId="{42365182-1BFE-16BA-35E2-66601ADAF3BC}"/>
          </ac:inkMkLst>
        </pc:inkChg>
        <pc:inkChg chg="add mod">
          <ac:chgData name="Shaowei Wang" userId="e596398d-db6e-4c6b-9fe5-24de495b6c4d" providerId="ADAL" clId="{A4F93416-66DA-4FA2-BFA9-862819E043A1}" dt="2023-10-31T01:01:18.939" v="694"/>
          <ac:inkMkLst>
            <pc:docMk/>
            <pc:sldMk cId="3622255802" sldId="2036"/>
            <ac:inkMk id="14" creationId="{82DB7045-D0A1-8D7E-EC70-572352B30E7C}"/>
          </ac:inkMkLst>
        </pc:inkChg>
        <pc:inkChg chg="add mod">
          <ac:chgData name="Shaowei Wang" userId="e596398d-db6e-4c6b-9fe5-24de495b6c4d" providerId="ADAL" clId="{A4F93416-66DA-4FA2-BFA9-862819E043A1}" dt="2023-10-31T01:01:18.939" v="694"/>
          <ac:inkMkLst>
            <pc:docMk/>
            <pc:sldMk cId="3622255802" sldId="2036"/>
            <ac:inkMk id="15" creationId="{87A18C9B-D7AB-3A9C-E8BB-CC413AAA790B}"/>
          </ac:inkMkLst>
        </pc:inkChg>
      </pc:sldChg>
      <pc:sldChg chg="modSp new mod modAnim">
        <pc:chgData name="Shaowei Wang" userId="e596398d-db6e-4c6b-9fe5-24de495b6c4d" providerId="ADAL" clId="{A4F93416-66DA-4FA2-BFA9-862819E043A1}" dt="2023-11-21T17:17:09.187" v="3757" actId="207"/>
        <pc:sldMkLst>
          <pc:docMk/>
          <pc:sldMk cId="76559454" sldId="2037"/>
        </pc:sldMkLst>
        <pc:spChg chg="mod">
          <ac:chgData name="Shaowei Wang" userId="e596398d-db6e-4c6b-9fe5-24de495b6c4d" providerId="ADAL" clId="{A4F93416-66DA-4FA2-BFA9-862819E043A1}" dt="2023-11-19T17:46:12.987" v="1309"/>
          <ac:spMkLst>
            <pc:docMk/>
            <pc:sldMk cId="76559454" sldId="2037"/>
            <ac:spMk id="2" creationId="{558782AD-71B0-F2B3-3D0B-2CF00C79E098}"/>
          </ac:spMkLst>
        </pc:spChg>
        <pc:spChg chg="mod">
          <ac:chgData name="Shaowei Wang" userId="e596398d-db6e-4c6b-9fe5-24de495b6c4d" providerId="ADAL" clId="{A4F93416-66DA-4FA2-BFA9-862819E043A1}" dt="2023-11-21T17:17:09.187" v="3757" actId="207"/>
          <ac:spMkLst>
            <pc:docMk/>
            <pc:sldMk cId="76559454" sldId="2037"/>
            <ac:spMk id="3" creationId="{F88C222F-74D7-C99D-5BC5-3C83D0DC7442}"/>
          </ac:spMkLst>
        </pc:spChg>
      </pc:sldChg>
      <pc:sldChg chg="modSp add del mod modNotesTx">
        <pc:chgData name="Shaowei Wang" userId="e596398d-db6e-4c6b-9fe5-24de495b6c4d" providerId="ADAL" clId="{A4F93416-66DA-4FA2-BFA9-862819E043A1}" dt="2023-11-19T17:57:04.156" v="1844" actId="2696"/>
        <pc:sldMkLst>
          <pc:docMk/>
          <pc:sldMk cId="1112654361" sldId="2038"/>
        </pc:sldMkLst>
        <pc:spChg chg="mod">
          <ac:chgData name="Shaowei Wang" userId="e596398d-db6e-4c6b-9fe5-24de495b6c4d" providerId="ADAL" clId="{A4F93416-66DA-4FA2-BFA9-862819E043A1}" dt="2023-11-19T17:55:18.999" v="1813" actId="207"/>
          <ac:spMkLst>
            <pc:docMk/>
            <pc:sldMk cId="1112654361" sldId="2038"/>
            <ac:spMk id="3" creationId="{1C297020-2FBC-4794-31C5-D8471869CF7B}"/>
          </ac:spMkLst>
        </pc:spChg>
      </pc:sldChg>
      <pc:sldChg chg="modSp add mod">
        <pc:chgData name="Shaowei Wang" userId="e596398d-db6e-4c6b-9fe5-24de495b6c4d" providerId="ADAL" clId="{A4F93416-66DA-4FA2-BFA9-862819E043A1}" dt="2023-11-21T17:18:20.490" v="3761" actId="207"/>
        <pc:sldMkLst>
          <pc:docMk/>
          <pc:sldMk cId="1354544456" sldId="2038"/>
        </pc:sldMkLst>
        <pc:spChg chg="mod">
          <ac:chgData name="Shaowei Wang" userId="e596398d-db6e-4c6b-9fe5-24de495b6c4d" providerId="ADAL" clId="{A4F93416-66DA-4FA2-BFA9-862819E043A1}" dt="2023-11-19T17:57:18.363" v="1849"/>
          <ac:spMkLst>
            <pc:docMk/>
            <pc:sldMk cId="1354544456" sldId="2038"/>
            <ac:spMk id="2" creationId="{11C4ABB8-C2F8-5AB7-2C7C-2A6F7CF83779}"/>
          </ac:spMkLst>
        </pc:spChg>
        <pc:spChg chg="mod">
          <ac:chgData name="Shaowei Wang" userId="e596398d-db6e-4c6b-9fe5-24de495b6c4d" providerId="ADAL" clId="{A4F93416-66DA-4FA2-BFA9-862819E043A1}" dt="2023-11-21T17:18:20.490" v="3761" actId="207"/>
          <ac:spMkLst>
            <pc:docMk/>
            <pc:sldMk cId="1354544456" sldId="2038"/>
            <ac:spMk id="3" creationId="{1C297020-2FBC-4794-31C5-D8471869CF7B}"/>
          </ac:spMkLst>
        </pc:spChg>
      </pc:sldChg>
      <pc:sldChg chg="modSp new del mod">
        <pc:chgData name="Shaowei Wang" userId="e596398d-db6e-4c6b-9fe5-24de495b6c4d" providerId="ADAL" clId="{A4F93416-66DA-4FA2-BFA9-862819E043A1}" dt="2023-11-19T17:54:55.281" v="1809" actId="2696"/>
        <pc:sldMkLst>
          <pc:docMk/>
          <pc:sldMk cId="3406395492" sldId="2038"/>
        </pc:sldMkLst>
        <pc:spChg chg="mod">
          <ac:chgData name="Shaowei Wang" userId="e596398d-db6e-4c6b-9fe5-24de495b6c4d" providerId="ADAL" clId="{A4F93416-66DA-4FA2-BFA9-862819E043A1}" dt="2023-11-19T17:46:12.987" v="1309"/>
          <ac:spMkLst>
            <pc:docMk/>
            <pc:sldMk cId="3406395492" sldId="2038"/>
            <ac:spMk id="2" creationId="{11C4ABB8-C2F8-5AB7-2C7C-2A6F7CF83779}"/>
          </ac:spMkLst>
        </pc:spChg>
        <pc:spChg chg="mod">
          <ac:chgData name="Shaowei Wang" userId="e596398d-db6e-4c6b-9fe5-24de495b6c4d" providerId="ADAL" clId="{A4F93416-66DA-4FA2-BFA9-862819E043A1}" dt="2023-11-19T17:54:17.287" v="1805" actId="20577"/>
          <ac:spMkLst>
            <pc:docMk/>
            <pc:sldMk cId="3406395492" sldId="2038"/>
            <ac:spMk id="3" creationId="{1C297020-2FBC-4794-31C5-D8471869CF7B}"/>
          </ac:spMkLst>
        </pc:spChg>
      </pc:sldChg>
      <pc:sldChg chg="addSp modSp new mod">
        <pc:chgData name="Shaowei Wang" userId="e596398d-db6e-4c6b-9fe5-24de495b6c4d" providerId="ADAL" clId="{A4F93416-66DA-4FA2-BFA9-862819E043A1}" dt="2023-11-20T23:34:43.161" v="2432" actId="15"/>
        <pc:sldMkLst>
          <pc:docMk/>
          <pc:sldMk cId="2140305013" sldId="2039"/>
        </pc:sldMkLst>
        <pc:spChg chg="mod">
          <ac:chgData name="Shaowei Wang" userId="e596398d-db6e-4c6b-9fe5-24de495b6c4d" providerId="ADAL" clId="{A4F93416-66DA-4FA2-BFA9-862819E043A1}" dt="2023-11-19T17:46:12.987" v="1309"/>
          <ac:spMkLst>
            <pc:docMk/>
            <pc:sldMk cId="2140305013" sldId="2039"/>
            <ac:spMk id="2" creationId="{FCADB489-11C5-AA36-E9BD-53B04595E32D}"/>
          </ac:spMkLst>
        </pc:spChg>
        <pc:spChg chg="mod">
          <ac:chgData name="Shaowei Wang" userId="e596398d-db6e-4c6b-9fe5-24de495b6c4d" providerId="ADAL" clId="{A4F93416-66DA-4FA2-BFA9-862819E043A1}" dt="2023-11-20T23:34:43.161" v="2432" actId="15"/>
          <ac:spMkLst>
            <pc:docMk/>
            <pc:sldMk cId="2140305013" sldId="2039"/>
            <ac:spMk id="3" creationId="{5D9CF647-DAFF-2D17-2956-58073A44C1FE}"/>
          </ac:spMkLst>
        </pc:spChg>
        <pc:spChg chg="add mod">
          <ac:chgData name="Shaowei Wang" userId="e596398d-db6e-4c6b-9fe5-24de495b6c4d" providerId="ADAL" clId="{A4F93416-66DA-4FA2-BFA9-862819E043A1}" dt="2023-11-19T03:21:33.409" v="894" actId="1076"/>
          <ac:spMkLst>
            <pc:docMk/>
            <pc:sldMk cId="2140305013" sldId="2039"/>
            <ac:spMk id="5" creationId="{929A40DA-3D81-1AF2-2575-642D1157FF87}"/>
          </ac:spMkLst>
        </pc:spChg>
      </pc:sldChg>
      <pc:sldChg chg="addSp delSp modSp new mod modClrScheme modAnim chgLayout">
        <pc:chgData name="Shaowei Wang" userId="e596398d-db6e-4c6b-9fe5-24de495b6c4d" providerId="ADAL" clId="{A4F93416-66DA-4FA2-BFA9-862819E043A1}" dt="2023-11-19T17:27:48.534" v="1224"/>
        <pc:sldMkLst>
          <pc:docMk/>
          <pc:sldMk cId="4209029369" sldId="2040"/>
        </pc:sldMkLst>
        <pc:spChg chg="del">
          <ac:chgData name="Shaowei Wang" userId="e596398d-db6e-4c6b-9fe5-24de495b6c4d" providerId="ADAL" clId="{A4F93416-66DA-4FA2-BFA9-862819E043A1}" dt="2023-11-19T17:22:48.348" v="1108" actId="478"/>
          <ac:spMkLst>
            <pc:docMk/>
            <pc:sldMk cId="4209029369" sldId="2040"/>
            <ac:spMk id="2" creationId="{3251E3F4-F971-FC3F-90BF-DEB6B53A2570}"/>
          </ac:spMkLst>
        </pc:spChg>
        <pc:spChg chg="del">
          <ac:chgData name="Shaowei Wang" userId="e596398d-db6e-4c6b-9fe5-24de495b6c4d" providerId="ADAL" clId="{A4F93416-66DA-4FA2-BFA9-862819E043A1}" dt="2023-11-19T17:23:17.012" v="1113" actId="700"/>
          <ac:spMkLst>
            <pc:docMk/>
            <pc:sldMk cId="4209029369" sldId="2040"/>
            <ac:spMk id="3" creationId="{542CB769-FA47-0B41-5C59-F3524F6E60FA}"/>
          </ac:spMkLst>
        </pc:spChg>
        <pc:spChg chg="add del mod">
          <ac:chgData name="Shaowei Wang" userId="e596398d-db6e-4c6b-9fe5-24de495b6c4d" providerId="ADAL" clId="{A4F93416-66DA-4FA2-BFA9-862819E043A1}" dt="2023-11-19T17:22:50.604" v="1110"/>
          <ac:spMkLst>
            <pc:docMk/>
            <pc:sldMk cId="4209029369" sldId="2040"/>
            <ac:spMk id="4" creationId="{BFD044EE-013B-F10C-8DCF-D3144C9A8E60}"/>
          </ac:spMkLst>
        </pc:spChg>
        <pc:spChg chg="add del mod">
          <ac:chgData name="Shaowei Wang" userId="e596398d-db6e-4c6b-9fe5-24de495b6c4d" providerId="ADAL" clId="{A4F93416-66DA-4FA2-BFA9-862819E043A1}" dt="2023-11-19T17:23:08.288" v="1112"/>
          <ac:spMkLst>
            <pc:docMk/>
            <pc:sldMk cId="4209029369" sldId="2040"/>
            <ac:spMk id="5" creationId="{AFF8792F-F73F-2CF0-0029-D614E352FE7B}"/>
          </ac:spMkLst>
        </pc:spChg>
        <pc:spChg chg="add mod">
          <ac:chgData name="Shaowei Wang" userId="e596398d-db6e-4c6b-9fe5-24de495b6c4d" providerId="ADAL" clId="{A4F93416-66DA-4FA2-BFA9-862819E043A1}" dt="2023-11-19T17:25:00.143" v="1120" actId="404"/>
          <ac:spMkLst>
            <pc:docMk/>
            <pc:sldMk cId="4209029369" sldId="2040"/>
            <ac:spMk id="6" creationId="{3C7C8B2E-7256-D431-9C9D-40BC9349FEF4}"/>
          </ac:spMkLst>
        </pc:spChg>
        <pc:spChg chg="add mod">
          <ac:chgData name="Shaowei Wang" userId="e596398d-db6e-4c6b-9fe5-24de495b6c4d" providerId="ADAL" clId="{A4F93416-66DA-4FA2-BFA9-862819E043A1}" dt="2023-11-19T17:27:01.509" v="1148" actId="21"/>
          <ac:spMkLst>
            <pc:docMk/>
            <pc:sldMk cId="4209029369" sldId="2040"/>
            <ac:spMk id="10" creationId="{DF2699EC-9FB8-9DDB-A99E-197425199CED}"/>
          </ac:spMkLst>
        </pc:spChg>
        <pc:spChg chg="add mod">
          <ac:chgData name="Shaowei Wang" userId="e596398d-db6e-4c6b-9fe5-24de495b6c4d" providerId="ADAL" clId="{A4F93416-66DA-4FA2-BFA9-862819E043A1}" dt="2023-11-19T17:25:54.936" v="1131" actId="1076"/>
          <ac:spMkLst>
            <pc:docMk/>
            <pc:sldMk cId="4209029369" sldId="2040"/>
            <ac:spMk id="12" creationId="{0B37D77F-6252-8B11-2EBE-3C06BDAD53A4}"/>
          </ac:spMkLst>
        </pc:spChg>
        <pc:spChg chg="add del mod">
          <ac:chgData name="Shaowei Wang" userId="e596398d-db6e-4c6b-9fe5-24de495b6c4d" providerId="ADAL" clId="{A4F93416-66DA-4FA2-BFA9-862819E043A1}" dt="2023-11-19T17:27:12.126" v="1149" actId="478"/>
          <ac:spMkLst>
            <pc:docMk/>
            <pc:sldMk cId="4209029369" sldId="2040"/>
            <ac:spMk id="13" creationId="{64E1A84E-6865-38BC-F25A-A40304E84645}"/>
          </ac:spMkLst>
        </pc:spChg>
        <pc:spChg chg="add mod">
          <ac:chgData name="Shaowei Wang" userId="e596398d-db6e-4c6b-9fe5-24de495b6c4d" providerId="ADAL" clId="{A4F93416-66DA-4FA2-BFA9-862819E043A1}" dt="2023-11-19T17:27:41.750" v="1223" actId="13926"/>
          <ac:spMkLst>
            <pc:docMk/>
            <pc:sldMk cId="4209029369" sldId="2040"/>
            <ac:spMk id="15" creationId="{17EBD63E-587A-004F-2D8D-2E80F1BDDE59}"/>
          </ac:spMkLst>
        </pc:spChg>
        <pc:picChg chg="add mod">
          <ac:chgData name="Shaowei Wang" userId="e596398d-db6e-4c6b-9fe5-24de495b6c4d" providerId="ADAL" clId="{A4F93416-66DA-4FA2-BFA9-862819E043A1}" dt="2023-11-19T17:25:36.364" v="1127" actId="1076"/>
          <ac:picMkLst>
            <pc:docMk/>
            <pc:sldMk cId="4209029369" sldId="2040"/>
            <ac:picMk id="8" creationId="{82714E6E-1013-8675-A42D-723A69FB417D}"/>
          </ac:picMkLst>
        </pc:picChg>
      </pc:sldChg>
      <pc:sldChg chg="addSp delSp modSp new mod">
        <pc:chgData name="Shaowei Wang" userId="e596398d-db6e-4c6b-9fe5-24de495b6c4d" providerId="ADAL" clId="{A4F93416-66DA-4FA2-BFA9-862819E043A1}" dt="2023-11-19T17:38:25.964" v="1287" actId="22"/>
        <pc:sldMkLst>
          <pc:docMk/>
          <pc:sldMk cId="356733777" sldId="2041"/>
        </pc:sldMkLst>
        <pc:spChg chg="del">
          <ac:chgData name="Shaowei Wang" userId="e596398d-db6e-4c6b-9fe5-24de495b6c4d" providerId="ADAL" clId="{A4F93416-66DA-4FA2-BFA9-862819E043A1}" dt="2023-11-19T17:37:03.290" v="1278" actId="478"/>
          <ac:spMkLst>
            <pc:docMk/>
            <pc:sldMk cId="356733777" sldId="2041"/>
            <ac:spMk id="2" creationId="{DA54C701-CBA7-CAD8-1AFF-B64E796B9943}"/>
          </ac:spMkLst>
        </pc:spChg>
        <pc:spChg chg="del">
          <ac:chgData name="Shaowei Wang" userId="e596398d-db6e-4c6b-9fe5-24de495b6c4d" providerId="ADAL" clId="{A4F93416-66DA-4FA2-BFA9-862819E043A1}" dt="2023-11-19T17:37:52.467" v="1285" actId="478"/>
          <ac:spMkLst>
            <pc:docMk/>
            <pc:sldMk cId="356733777" sldId="2041"/>
            <ac:spMk id="3" creationId="{96BA5AA6-C5A9-8762-2783-973E97BD5E65}"/>
          </ac:spMkLst>
        </pc:spChg>
        <pc:spChg chg="add mod">
          <ac:chgData name="Shaowei Wang" userId="e596398d-db6e-4c6b-9fe5-24de495b6c4d" providerId="ADAL" clId="{A4F93416-66DA-4FA2-BFA9-862819E043A1}" dt="2023-11-19T17:36:31.835" v="1276" actId="1076"/>
          <ac:spMkLst>
            <pc:docMk/>
            <pc:sldMk cId="356733777" sldId="2041"/>
            <ac:spMk id="5" creationId="{7885F93B-61BE-FA93-7B90-0A2476B020D2}"/>
          </ac:spMkLst>
        </pc:spChg>
        <pc:picChg chg="add del mod">
          <ac:chgData name="Shaowei Wang" userId="e596398d-db6e-4c6b-9fe5-24de495b6c4d" providerId="ADAL" clId="{A4F93416-66DA-4FA2-BFA9-862819E043A1}" dt="2023-11-19T17:37:34.865" v="1280" actId="478"/>
          <ac:picMkLst>
            <pc:docMk/>
            <pc:sldMk cId="356733777" sldId="2041"/>
            <ac:picMk id="7" creationId="{4F6E3013-102E-ECD6-95BC-1CACF9699139}"/>
          </ac:picMkLst>
        </pc:picChg>
        <pc:picChg chg="add del">
          <ac:chgData name="Shaowei Wang" userId="e596398d-db6e-4c6b-9fe5-24de495b6c4d" providerId="ADAL" clId="{A4F93416-66DA-4FA2-BFA9-862819E043A1}" dt="2023-11-19T17:37:37.298" v="1282" actId="22"/>
          <ac:picMkLst>
            <pc:docMk/>
            <pc:sldMk cId="356733777" sldId="2041"/>
            <ac:picMk id="9" creationId="{51C3D471-75A7-44CE-BC1F-91328E0831E2}"/>
          </ac:picMkLst>
        </pc:picChg>
        <pc:picChg chg="add del mod">
          <ac:chgData name="Shaowei Wang" userId="e596398d-db6e-4c6b-9fe5-24de495b6c4d" providerId="ADAL" clId="{A4F93416-66DA-4FA2-BFA9-862819E043A1}" dt="2023-11-19T17:38:25.137" v="1286" actId="478"/>
          <ac:picMkLst>
            <pc:docMk/>
            <pc:sldMk cId="356733777" sldId="2041"/>
            <ac:picMk id="11" creationId="{DDC3D454-44DB-BF44-2258-8E564F09DD26}"/>
          </ac:picMkLst>
        </pc:picChg>
        <pc:picChg chg="add">
          <ac:chgData name="Shaowei Wang" userId="e596398d-db6e-4c6b-9fe5-24de495b6c4d" providerId="ADAL" clId="{A4F93416-66DA-4FA2-BFA9-862819E043A1}" dt="2023-11-19T17:38:25.964" v="1287" actId="22"/>
          <ac:picMkLst>
            <pc:docMk/>
            <pc:sldMk cId="356733777" sldId="2041"/>
            <ac:picMk id="13" creationId="{223A93E9-93E2-3647-9690-818EAAE2C7B6}"/>
          </ac:picMkLst>
        </pc:picChg>
      </pc:sldChg>
      <pc:sldChg chg="addSp delSp modSp new mod modClrScheme chgLayout">
        <pc:chgData name="Shaowei Wang" userId="e596398d-db6e-4c6b-9fe5-24de495b6c4d" providerId="ADAL" clId="{A4F93416-66DA-4FA2-BFA9-862819E043A1}" dt="2023-11-20T23:33:25.348" v="2419" actId="1076"/>
        <pc:sldMkLst>
          <pc:docMk/>
          <pc:sldMk cId="2950655352" sldId="2042"/>
        </pc:sldMkLst>
        <pc:spChg chg="del">
          <ac:chgData name="Shaowei Wang" userId="e596398d-db6e-4c6b-9fe5-24de495b6c4d" providerId="ADAL" clId="{A4F93416-66DA-4FA2-BFA9-862819E043A1}" dt="2023-11-19T17:42:41.792" v="1292" actId="478"/>
          <ac:spMkLst>
            <pc:docMk/>
            <pc:sldMk cId="2950655352" sldId="2042"/>
            <ac:spMk id="2" creationId="{0FBEA402-E6E6-1419-B736-BBC98FB9B874}"/>
          </ac:spMkLst>
        </pc:spChg>
        <pc:spChg chg="del">
          <ac:chgData name="Shaowei Wang" userId="e596398d-db6e-4c6b-9fe5-24de495b6c4d" providerId="ADAL" clId="{A4F93416-66DA-4FA2-BFA9-862819E043A1}" dt="2023-11-19T17:42:43.437" v="1293" actId="478"/>
          <ac:spMkLst>
            <pc:docMk/>
            <pc:sldMk cId="2950655352" sldId="2042"/>
            <ac:spMk id="3" creationId="{ADE93D4C-8C24-D46D-1BB0-FE357F33FE5F}"/>
          </ac:spMkLst>
        </pc:spChg>
        <pc:spChg chg="add mod ord">
          <ac:chgData name="Shaowei Wang" userId="e596398d-db6e-4c6b-9fe5-24de495b6c4d" providerId="ADAL" clId="{A4F93416-66DA-4FA2-BFA9-862819E043A1}" dt="2023-11-19T17:46:59.969" v="1349" actId="1076"/>
          <ac:spMkLst>
            <pc:docMk/>
            <pc:sldMk cId="2950655352" sldId="2042"/>
            <ac:spMk id="8" creationId="{CB412DFC-98B1-F959-C0EA-19CB16C1E00B}"/>
          </ac:spMkLst>
        </pc:spChg>
        <pc:picChg chg="add mod">
          <ac:chgData name="Shaowei Wang" userId="e596398d-db6e-4c6b-9fe5-24de495b6c4d" providerId="ADAL" clId="{A4F93416-66DA-4FA2-BFA9-862819E043A1}" dt="2023-11-20T23:33:25.348" v="2419" actId="1076"/>
          <ac:picMkLst>
            <pc:docMk/>
            <pc:sldMk cId="2950655352" sldId="2042"/>
            <ac:picMk id="5" creationId="{6FCA1411-1DE7-B4B4-AF72-CAF995BBF1DB}"/>
          </ac:picMkLst>
        </pc:picChg>
        <pc:picChg chg="add del mod">
          <ac:chgData name="Shaowei Wang" userId="e596398d-db6e-4c6b-9fe5-24de495b6c4d" providerId="ADAL" clId="{A4F93416-66DA-4FA2-BFA9-862819E043A1}" dt="2023-11-19T17:44:06.846" v="1302" actId="21"/>
          <ac:picMkLst>
            <pc:docMk/>
            <pc:sldMk cId="2950655352" sldId="2042"/>
            <ac:picMk id="7" creationId="{137133DF-5B31-BB2C-EA31-85D9624F5366}"/>
          </ac:picMkLst>
        </pc:picChg>
      </pc:sldChg>
      <pc:sldChg chg="addSp delSp modSp new mod">
        <pc:chgData name="Shaowei Wang" userId="e596398d-db6e-4c6b-9fe5-24de495b6c4d" providerId="ADAL" clId="{A4F93416-66DA-4FA2-BFA9-862819E043A1}" dt="2023-11-19T17:46:41.465" v="1345" actId="14100"/>
        <pc:sldMkLst>
          <pc:docMk/>
          <pc:sldMk cId="3091677616" sldId="2043"/>
        </pc:sldMkLst>
        <pc:spChg chg="del">
          <ac:chgData name="Shaowei Wang" userId="e596398d-db6e-4c6b-9fe5-24de495b6c4d" providerId="ADAL" clId="{A4F93416-66DA-4FA2-BFA9-862819E043A1}" dt="2023-11-19T17:44:25.865" v="1303" actId="478"/>
          <ac:spMkLst>
            <pc:docMk/>
            <pc:sldMk cId="3091677616" sldId="2043"/>
            <ac:spMk id="2" creationId="{E73FA364-EE43-5671-3881-0238DFCBDED0}"/>
          </ac:spMkLst>
        </pc:spChg>
        <pc:spChg chg="mod">
          <ac:chgData name="Shaowei Wang" userId="e596398d-db6e-4c6b-9fe5-24de495b6c4d" providerId="ADAL" clId="{A4F93416-66DA-4FA2-BFA9-862819E043A1}" dt="2023-11-19T17:46:12.987" v="1309"/>
          <ac:spMkLst>
            <pc:docMk/>
            <pc:sldMk cId="3091677616" sldId="2043"/>
            <ac:spMk id="3" creationId="{10221D8B-5FE4-0C8C-315E-5C2C617D097C}"/>
          </ac:spMkLst>
        </pc:spChg>
        <pc:picChg chg="add mod">
          <ac:chgData name="Shaowei Wang" userId="e596398d-db6e-4c6b-9fe5-24de495b6c4d" providerId="ADAL" clId="{A4F93416-66DA-4FA2-BFA9-862819E043A1}" dt="2023-11-19T17:46:41.465" v="1345" actId="14100"/>
          <ac:picMkLst>
            <pc:docMk/>
            <pc:sldMk cId="3091677616" sldId="2043"/>
            <ac:picMk id="4" creationId="{31678C60-97C7-FDF7-E510-97A1E3F3099A}"/>
          </ac:picMkLst>
        </pc:picChg>
      </pc:sldChg>
      <pc:sldChg chg="addSp delSp modSp new mod">
        <pc:chgData name="Shaowei Wang" userId="e596398d-db6e-4c6b-9fe5-24de495b6c4d" providerId="ADAL" clId="{A4F93416-66DA-4FA2-BFA9-862819E043A1}" dt="2023-11-20T23:35:33.155" v="2433" actId="478"/>
        <pc:sldMkLst>
          <pc:docMk/>
          <pc:sldMk cId="1332105963" sldId="2044"/>
        </pc:sldMkLst>
        <pc:spChg chg="del mod">
          <ac:chgData name="Shaowei Wang" userId="e596398d-db6e-4c6b-9fe5-24de495b6c4d" providerId="ADAL" clId="{A4F93416-66DA-4FA2-BFA9-862819E043A1}" dt="2023-11-20T23:35:33.155" v="2433" actId="478"/>
          <ac:spMkLst>
            <pc:docMk/>
            <pc:sldMk cId="1332105963" sldId="2044"/>
            <ac:spMk id="2" creationId="{C6D85CA6-C79A-E7F8-7E3B-37B2A8115584}"/>
          </ac:spMkLst>
        </pc:spChg>
        <pc:spChg chg="mod">
          <ac:chgData name="Shaowei Wang" userId="e596398d-db6e-4c6b-9fe5-24de495b6c4d" providerId="ADAL" clId="{A4F93416-66DA-4FA2-BFA9-862819E043A1}" dt="2023-11-19T17:46:12.987" v="1309"/>
          <ac:spMkLst>
            <pc:docMk/>
            <pc:sldMk cId="1332105963" sldId="2044"/>
            <ac:spMk id="3" creationId="{2F59FD2B-89F1-7471-DE36-3A1F9C5F03C3}"/>
          </ac:spMkLst>
        </pc:spChg>
        <pc:picChg chg="add">
          <ac:chgData name="Shaowei Wang" userId="e596398d-db6e-4c6b-9fe5-24de495b6c4d" providerId="ADAL" clId="{A4F93416-66DA-4FA2-BFA9-862819E043A1}" dt="2023-11-19T17:44:00.848" v="1301" actId="22"/>
          <ac:picMkLst>
            <pc:docMk/>
            <pc:sldMk cId="1332105963" sldId="2044"/>
            <ac:picMk id="5" creationId="{CDC2B592-79E5-12A1-1EAB-773C59F03208}"/>
          </ac:picMkLst>
        </pc:picChg>
      </pc:sldChg>
      <pc:sldChg chg="addSp delSp modSp new del mod">
        <pc:chgData name="Shaowei Wang" userId="e596398d-db6e-4c6b-9fe5-24de495b6c4d" providerId="ADAL" clId="{A4F93416-66DA-4FA2-BFA9-862819E043A1}" dt="2023-11-20T23:30:53.160" v="2370" actId="2696"/>
        <pc:sldMkLst>
          <pc:docMk/>
          <pc:sldMk cId="2616947633" sldId="2045"/>
        </pc:sldMkLst>
        <pc:spChg chg="add del mod">
          <ac:chgData name="Shaowei Wang" userId="e596398d-db6e-4c6b-9fe5-24de495b6c4d" providerId="ADAL" clId="{A4F93416-66DA-4FA2-BFA9-862819E043A1}" dt="2023-11-19T17:48:37.136" v="1390" actId="20577"/>
          <ac:spMkLst>
            <pc:docMk/>
            <pc:sldMk cId="2616947633" sldId="2045"/>
            <ac:spMk id="2" creationId="{A5C60E08-27C4-5546-81EC-523CF10244C5}"/>
          </ac:spMkLst>
        </pc:spChg>
        <pc:spChg chg="mod">
          <ac:chgData name="Shaowei Wang" userId="e596398d-db6e-4c6b-9fe5-24de495b6c4d" providerId="ADAL" clId="{A4F93416-66DA-4FA2-BFA9-862819E043A1}" dt="2023-11-19T17:53:16.460" v="1799" actId="20577"/>
          <ac:spMkLst>
            <pc:docMk/>
            <pc:sldMk cId="2616947633" sldId="2045"/>
            <ac:spMk id="3" creationId="{BF1FB340-66F2-373B-5AF6-C3EBE6BC7CB7}"/>
          </ac:spMkLst>
        </pc:spChg>
      </pc:sldChg>
      <pc:sldChg chg="modSp add del mod">
        <pc:chgData name="Shaowei Wang" userId="e596398d-db6e-4c6b-9fe5-24de495b6c4d" providerId="ADAL" clId="{A4F93416-66DA-4FA2-BFA9-862819E043A1}" dt="2023-11-20T23:31:30.531" v="2385" actId="47"/>
        <pc:sldMkLst>
          <pc:docMk/>
          <pc:sldMk cId="4209220848" sldId="2045"/>
        </pc:sldMkLst>
        <pc:spChg chg="mod">
          <ac:chgData name="Shaowei Wang" userId="e596398d-db6e-4c6b-9fe5-24de495b6c4d" providerId="ADAL" clId="{A4F93416-66DA-4FA2-BFA9-862819E043A1}" dt="2023-11-20T23:31:02.365" v="2372" actId="21"/>
          <ac:spMkLst>
            <pc:docMk/>
            <pc:sldMk cId="4209220848" sldId="2045"/>
            <ac:spMk id="3" creationId="{BF1FB340-66F2-373B-5AF6-C3EBE6BC7CB7}"/>
          </ac:spMkLst>
        </pc:spChg>
      </pc:sldChg>
      <pc:sldChg chg="addSp modSp new mod">
        <pc:chgData name="Shaowei Wang" userId="e596398d-db6e-4c6b-9fe5-24de495b6c4d" providerId="ADAL" clId="{A4F93416-66DA-4FA2-BFA9-862819E043A1}" dt="2023-11-19T17:59:30.260" v="1864" actId="20577"/>
        <pc:sldMkLst>
          <pc:docMk/>
          <pc:sldMk cId="3918910575" sldId="2046"/>
        </pc:sldMkLst>
        <pc:spChg chg="mod">
          <ac:chgData name="Shaowei Wang" userId="e596398d-db6e-4c6b-9fe5-24de495b6c4d" providerId="ADAL" clId="{A4F93416-66DA-4FA2-BFA9-862819E043A1}" dt="2023-11-19T17:59:30.260" v="1864" actId="20577"/>
          <ac:spMkLst>
            <pc:docMk/>
            <pc:sldMk cId="3918910575" sldId="2046"/>
            <ac:spMk id="2" creationId="{3D9BA145-95CE-0A0F-E9F3-9025AF7C6745}"/>
          </ac:spMkLst>
        </pc:spChg>
        <pc:picChg chg="add">
          <ac:chgData name="Shaowei Wang" userId="e596398d-db6e-4c6b-9fe5-24de495b6c4d" providerId="ADAL" clId="{A4F93416-66DA-4FA2-BFA9-862819E043A1}" dt="2023-11-19T17:59:19.879" v="1850" actId="22"/>
          <ac:picMkLst>
            <pc:docMk/>
            <pc:sldMk cId="3918910575" sldId="2046"/>
            <ac:picMk id="5" creationId="{CB33BC3E-103D-251B-B5C9-D630803D02BC}"/>
          </ac:picMkLst>
        </pc:picChg>
      </pc:sldChg>
      <pc:sldChg chg="addSp delSp modSp new mod modShow modNotesTx">
        <pc:chgData name="Shaowei Wang" userId="e596398d-db6e-4c6b-9fe5-24de495b6c4d" providerId="ADAL" clId="{A4F93416-66DA-4FA2-BFA9-862819E043A1}" dt="2023-11-21T17:21:07.676" v="3768" actId="729"/>
        <pc:sldMkLst>
          <pc:docMk/>
          <pc:sldMk cId="1175970729" sldId="2047"/>
        </pc:sldMkLst>
        <pc:spChg chg="del">
          <ac:chgData name="Shaowei Wang" userId="e596398d-db6e-4c6b-9fe5-24de495b6c4d" providerId="ADAL" clId="{A4F93416-66DA-4FA2-BFA9-862819E043A1}" dt="2023-11-19T18:00:38.328" v="1867" actId="478"/>
          <ac:spMkLst>
            <pc:docMk/>
            <pc:sldMk cId="1175970729" sldId="2047"/>
            <ac:spMk id="2" creationId="{B29DCEBD-3B9C-C2B3-6592-0D37379AEF65}"/>
          </ac:spMkLst>
        </pc:spChg>
        <pc:picChg chg="add mod">
          <ac:chgData name="Shaowei Wang" userId="e596398d-db6e-4c6b-9fe5-24de495b6c4d" providerId="ADAL" clId="{A4F93416-66DA-4FA2-BFA9-862819E043A1}" dt="2023-11-19T18:00:45.198" v="1870" actId="14100"/>
          <ac:picMkLst>
            <pc:docMk/>
            <pc:sldMk cId="1175970729" sldId="2047"/>
            <ac:picMk id="5" creationId="{20D1F41A-952A-382C-A887-CFAFE0C7C3BD}"/>
          </ac:picMkLst>
        </pc:picChg>
      </pc:sldChg>
      <pc:sldChg chg="addSp delSp modSp new mod">
        <pc:chgData name="Shaowei Wang" userId="e596398d-db6e-4c6b-9fe5-24de495b6c4d" providerId="ADAL" clId="{A4F93416-66DA-4FA2-BFA9-862819E043A1}" dt="2023-11-19T18:03:39.120" v="1902" actId="9405"/>
        <pc:sldMkLst>
          <pc:docMk/>
          <pc:sldMk cId="2881509405" sldId="2048"/>
        </pc:sldMkLst>
        <pc:spChg chg="mod">
          <ac:chgData name="Shaowei Wang" userId="e596398d-db6e-4c6b-9fe5-24de495b6c4d" providerId="ADAL" clId="{A4F93416-66DA-4FA2-BFA9-862819E043A1}" dt="2023-11-19T18:03:23.211" v="1900" actId="5793"/>
          <ac:spMkLst>
            <pc:docMk/>
            <pc:sldMk cId="2881509405" sldId="2048"/>
            <ac:spMk id="2" creationId="{C2327359-60BE-E825-EACB-C811806A5094}"/>
          </ac:spMkLst>
        </pc:spChg>
        <pc:spChg chg="del">
          <ac:chgData name="Shaowei Wang" userId="e596398d-db6e-4c6b-9fe5-24de495b6c4d" providerId="ADAL" clId="{A4F93416-66DA-4FA2-BFA9-862819E043A1}" dt="2023-11-19T18:03:13.019" v="1879" actId="478"/>
          <ac:spMkLst>
            <pc:docMk/>
            <pc:sldMk cId="2881509405" sldId="2048"/>
            <ac:spMk id="3" creationId="{ABD2F792-5458-173B-3790-24272EBD302B}"/>
          </ac:spMkLst>
        </pc:spChg>
        <pc:picChg chg="add mod">
          <ac:chgData name="Shaowei Wang" userId="e596398d-db6e-4c6b-9fe5-24de495b6c4d" providerId="ADAL" clId="{A4F93416-66DA-4FA2-BFA9-862819E043A1}" dt="2023-11-19T18:03:30.176" v="1901" actId="1076"/>
          <ac:picMkLst>
            <pc:docMk/>
            <pc:sldMk cId="2881509405" sldId="2048"/>
            <ac:picMk id="5" creationId="{C81F81B4-7483-4A85-CBFB-3465E2B52036}"/>
          </ac:picMkLst>
        </pc:picChg>
        <pc:inkChg chg="add">
          <ac:chgData name="Shaowei Wang" userId="e596398d-db6e-4c6b-9fe5-24de495b6c4d" providerId="ADAL" clId="{A4F93416-66DA-4FA2-BFA9-862819E043A1}" dt="2023-11-19T18:03:39.120" v="1902" actId="9405"/>
          <ac:inkMkLst>
            <pc:docMk/>
            <pc:sldMk cId="2881509405" sldId="2048"/>
            <ac:inkMk id="6" creationId="{9BDF1F82-75C0-E167-52AE-813FE5B217E9}"/>
          </ac:inkMkLst>
        </pc:inkChg>
      </pc:sldChg>
      <pc:sldChg chg="addSp modSp new mod">
        <pc:chgData name="Shaowei Wang" userId="e596398d-db6e-4c6b-9fe5-24de495b6c4d" providerId="ADAL" clId="{A4F93416-66DA-4FA2-BFA9-862819E043A1}" dt="2023-11-19T18:05:03.417" v="1975" actId="20577"/>
        <pc:sldMkLst>
          <pc:docMk/>
          <pc:sldMk cId="3537566558" sldId="2049"/>
        </pc:sldMkLst>
        <pc:spChg chg="mod">
          <ac:chgData name="Shaowei Wang" userId="e596398d-db6e-4c6b-9fe5-24de495b6c4d" providerId="ADAL" clId="{A4F93416-66DA-4FA2-BFA9-862819E043A1}" dt="2023-11-19T18:05:03.417" v="1975" actId="20577"/>
          <ac:spMkLst>
            <pc:docMk/>
            <pc:sldMk cId="3537566558" sldId="2049"/>
            <ac:spMk id="2" creationId="{728D1D1B-CAC9-E222-9145-8544C95F7D5B}"/>
          </ac:spMkLst>
        </pc:spChg>
        <pc:picChg chg="add mod">
          <ac:chgData name="Shaowei Wang" userId="e596398d-db6e-4c6b-9fe5-24de495b6c4d" providerId="ADAL" clId="{A4F93416-66DA-4FA2-BFA9-862819E043A1}" dt="2023-11-19T18:04:29.391" v="1906" actId="1076"/>
          <ac:picMkLst>
            <pc:docMk/>
            <pc:sldMk cId="3537566558" sldId="2049"/>
            <ac:picMk id="5" creationId="{7F6BD9BF-848A-BFFA-5FF4-61604C3906E4}"/>
          </ac:picMkLst>
        </pc:picChg>
      </pc:sldChg>
      <pc:sldChg chg="addSp delSp modSp new mod modClrScheme modAnim chgLayout">
        <pc:chgData name="Shaowei Wang" userId="e596398d-db6e-4c6b-9fe5-24de495b6c4d" providerId="ADAL" clId="{A4F93416-66DA-4FA2-BFA9-862819E043A1}" dt="2023-11-20T22:05:26.406" v="2361"/>
        <pc:sldMkLst>
          <pc:docMk/>
          <pc:sldMk cId="488124947" sldId="2050"/>
        </pc:sldMkLst>
        <pc:spChg chg="del">
          <ac:chgData name="Shaowei Wang" userId="e596398d-db6e-4c6b-9fe5-24de495b6c4d" providerId="ADAL" clId="{A4F93416-66DA-4FA2-BFA9-862819E043A1}" dt="2023-11-20T21:34:28.984" v="2034" actId="478"/>
          <ac:spMkLst>
            <pc:docMk/>
            <pc:sldMk cId="488124947" sldId="2050"/>
            <ac:spMk id="2" creationId="{345F5718-E1E7-C6AC-CE04-FCB77B3C863D}"/>
          </ac:spMkLst>
        </pc:spChg>
        <pc:spChg chg="add del mod ord">
          <ac:chgData name="Shaowei Wang" userId="e596398d-db6e-4c6b-9fe5-24de495b6c4d" providerId="ADAL" clId="{A4F93416-66DA-4FA2-BFA9-862819E043A1}" dt="2023-11-20T21:42:38.821" v="2038" actId="700"/>
          <ac:spMkLst>
            <pc:docMk/>
            <pc:sldMk cId="488124947" sldId="2050"/>
            <ac:spMk id="3" creationId="{44FF39AE-586D-13CC-B00E-318A37F47C33}"/>
          </ac:spMkLst>
        </pc:spChg>
        <pc:spChg chg="add del mod">
          <ac:chgData name="Shaowei Wang" userId="e596398d-db6e-4c6b-9fe5-24de495b6c4d" providerId="ADAL" clId="{A4F93416-66DA-4FA2-BFA9-862819E043A1}" dt="2023-11-20T21:42:30.682" v="2037" actId="700"/>
          <ac:spMkLst>
            <pc:docMk/>
            <pc:sldMk cId="488124947" sldId="2050"/>
            <ac:spMk id="4" creationId="{36A1957A-5865-25B0-B5E3-2AF1B1138338}"/>
          </ac:spMkLst>
        </pc:spChg>
        <pc:spChg chg="add mod ord">
          <ac:chgData name="Shaowei Wang" userId="e596398d-db6e-4c6b-9fe5-24de495b6c4d" providerId="ADAL" clId="{A4F93416-66DA-4FA2-BFA9-862819E043A1}" dt="2023-11-20T22:05:16.976" v="2359" actId="1076"/>
          <ac:spMkLst>
            <pc:docMk/>
            <pc:sldMk cId="488124947" sldId="2050"/>
            <ac:spMk id="5" creationId="{D3B85138-04CE-542E-1F4E-B3D5BC50DD29}"/>
          </ac:spMkLst>
        </pc:spChg>
        <pc:spChg chg="add del mod ord">
          <ac:chgData name="Shaowei Wang" userId="e596398d-db6e-4c6b-9fe5-24de495b6c4d" providerId="ADAL" clId="{A4F93416-66DA-4FA2-BFA9-862819E043A1}" dt="2023-11-20T21:52:05.943" v="2074" actId="478"/>
          <ac:spMkLst>
            <pc:docMk/>
            <pc:sldMk cId="488124947" sldId="2050"/>
            <ac:spMk id="6" creationId="{F57A274D-2B9D-4042-F9AF-61F927F78364}"/>
          </ac:spMkLst>
        </pc:spChg>
        <pc:spChg chg="add del mod ord">
          <ac:chgData name="Shaowei Wang" userId="e596398d-db6e-4c6b-9fe5-24de495b6c4d" providerId="ADAL" clId="{A4F93416-66DA-4FA2-BFA9-862819E043A1}" dt="2023-11-20T21:53:07.581" v="2076" actId="478"/>
          <ac:spMkLst>
            <pc:docMk/>
            <pc:sldMk cId="488124947" sldId="2050"/>
            <ac:spMk id="7" creationId="{FD3F033C-938A-7933-40C3-6C4BBFD6A62E}"/>
          </ac:spMkLst>
        </pc:spChg>
        <pc:spChg chg="add mod">
          <ac:chgData name="Shaowei Wang" userId="e596398d-db6e-4c6b-9fe5-24de495b6c4d" providerId="ADAL" clId="{A4F93416-66DA-4FA2-BFA9-862819E043A1}" dt="2023-11-20T21:59:10.779" v="2198" actId="20577"/>
          <ac:spMkLst>
            <pc:docMk/>
            <pc:sldMk cId="488124947" sldId="2050"/>
            <ac:spMk id="8" creationId="{B19E873F-7E6C-156C-ADAA-2EC41EEEE443}"/>
          </ac:spMkLst>
        </pc:spChg>
        <pc:spChg chg="add mod">
          <ac:chgData name="Shaowei Wang" userId="e596398d-db6e-4c6b-9fe5-24de495b6c4d" providerId="ADAL" clId="{A4F93416-66DA-4FA2-BFA9-862819E043A1}" dt="2023-11-20T21:54:53.124" v="2136" actId="1076"/>
          <ac:spMkLst>
            <pc:docMk/>
            <pc:sldMk cId="488124947" sldId="2050"/>
            <ac:spMk id="9" creationId="{000A0057-DC9A-BAFA-8A71-2D082779695E}"/>
          </ac:spMkLst>
        </pc:spChg>
        <pc:spChg chg="add mod">
          <ac:chgData name="Shaowei Wang" userId="e596398d-db6e-4c6b-9fe5-24de495b6c4d" providerId="ADAL" clId="{A4F93416-66DA-4FA2-BFA9-862819E043A1}" dt="2023-11-20T21:59:06.673" v="2188" actId="20577"/>
          <ac:spMkLst>
            <pc:docMk/>
            <pc:sldMk cId="488124947" sldId="2050"/>
            <ac:spMk id="10" creationId="{8C1F3972-81BE-CFDE-F474-A79954F8FF98}"/>
          </ac:spMkLst>
        </pc:spChg>
        <pc:spChg chg="add mod">
          <ac:chgData name="Shaowei Wang" userId="e596398d-db6e-4c6b-9fe5-24de495b6c4d" providerId="ADAL" clId="{A4F93416-66DA-4FA2-BFA9-862819E043A1}" dt="2023-11-20T22:00:57.160" v="2241" actId="1076"/>
          <ac:spMkLst>
            <pc:docMk/>
            <pc:sldMk cId="488124947" sldId="2050"/>
            <ac:spMk id="18" creationId="{AC6E05E1-4042-7568-8713-46AF0DB00F73}"/>
          </ac:spMkLst>
        </pc:spChg>
        <pc:spChg chg="add mod">
          <ac:chgData name="Shaowei Wang" userId="e596398d-db6e-4c6b-9fe5-24de495b6c4d" providerId="ADAL" clId="{A4F93416-66DA-4FA2-BFA9-862819E043A1}" dt="2023-11-20T22:03:45.529" v="2265" actId="13822"/>
          <ac:spMkLst>
            <pc:docMk/>
            <pc:sldMk cId="488124947" sldId="2050"/>
            <ac:spMk id="19" creationId="{7956A789-CD7B-EB01-CDA0-EBC95C4B32F6}"/>
          </ac:spMkLst>
        </pc:spChg>
        <pc:spChg chg="add mod">
          <ac:chgData name="Shaowei Wang" userId="e596398d-db6e-4c6b-9fe5-24de495b6c4d" providerId="ADAL" clId="{A4F93416-66DA-4FA2-BFA9-862819E043A1}" dt="2023-11-20T22:03:54.572" v="2266" actId="1076"/>
          <ac:spMkLst>
            <pc:docMk/>
            <pc:sldMk cId="488124947" sldId="2050"/>
            <ac:spMk id="22" creationId="{E8618950-D085-582E-F70D-1EB1D192411C}"/>
          </ac:spMkLst>
        </pc:spChg>
        <pc:spChg chg="add del mod">
          <ac:chgData name="Shaowei Wang" userId="e596398d-db6e-4c6b-9fe5-24de495b6c4d" providerId="ADAL" clId="{A4F93416-66DA-4FA2-BFA9-862819E043A1}" dt="2023-11-20T22:01:59.736" v="2251" actId="478"/>
          <ac:spMkLst>
            <pc:docMk/>
            <pc:sldMk cId="488124947" sldId="2050"/>
            <ac:spMk id="26" creationId="{7317FC71-4334-154E-50A6-684B10709195}"/>
          </ac:spMkLst>
        </pc:spChg>
        <pc:spChg chg="add mod ord">
          <ac:chgData name="Shaowei Wang" userId="e596398d-db6e-4c6b-9fe5-24de495b6c4d" providerId="ADAL" clId="{A4F93416-66DA-4FA2-BFA9-862819E043A1}" dt="2023-11-20T22:04:48.902" v="2354" actId="1076"/>
          <ac:spMkLst>
            <pc:docMk/>
            <pc:sldMk cId="488124947" sldId="2050"/>
            <ac:spMk id="36" creationId="{48412121-C129-64E9-F114-514313912FA7}"/>
          </ac:spMkLst>
        </pc:spChg>
        <pc:spChg chg="add del mod ord">
          <ac:chgData name="Shaowei Wang" userId="e596398d-db6e-4c6b-9fe5-24de495b6c4d" providerId="ADAL" clId="{A4F93416-66DA-4FA2-BFA9-862819E043A1}" dt="2023-11-20T22:04:08.804" v="2268" actId="478"/>
          <ac:spMkLst>
            <pc:docMk/>
            <pc:sldMk cId="488124947" sldId="2050"/>
            <ac:spMk id="37" creationId="{E038567C-7FBF-CAD2-1023-6D4271DD14BB}"/>
          </ac:spMkLst>
        </pc:spChg>
        <pc:picChg chg="add mod">
          <ac:chgData name="Shaowei Wang" userId="e596398d-db6e-4c6b-9fe5-24de495b6c4d" providerId="ADAL" clId="{A4F93416-66DA-4FA2-BFA9-862819E043A1}" dt="2023-11-20T22:02:17.961" v="2255" actId="1076"/>
          <ac:picMkLst>
            <pc:docMk/>
            <pc:sldMk cId="488124947" sldId="2050"/>
            <ac:picMk id="17" creationId="{B355E0F4-A054-0B8B-26DC-3A22C4ED9556}"/>
          </ac:picMkLst>
        </pc:picChg>
        <pc:picChg chg="add mod">
          <ac:chgData name="Shaowei Wang" userId="e596398d-db6e-4c6b-9fe5-24de495b6c4d" providerId="ADAL" clId="{A4F93416-66DA-4FA2-BFA9-862819E043A1}" dt="2023-11-20T22:00:25.094" v="2216" actId="1076"/>
          <ac:picMkLst>
            <pc:docMk/>
            <pc:sldMk cId="488124947" sldId="2050"/>
            <ac:picMk id="21" creationId="{25D4DE02-E118-DFF5-60CA-963DF7C25C1D}"/>
          </ac:picMkLst>
        </pc:picChg>
        <pc:cxnChg chg="add mod">
          <ac:chgData name="Shaowei Wang" userId="e596398d-db6e-4c6b-9fe5-24de495b6c4d" providerId="ADAL" clId="{A4F93416-66DA-4FA2-BFA9-862819E043A1}" dt="2023-11-20T21:54:53.124" v="2136" actId="1076"/>
          <ac:cxnSpMkLst>
            <pc:docMk/>
            <pc:sldMk cId="488124947" sldId="2050"/>
            <ac:cxnSpMk id="12" creationId="{5115776F-1C22-3D10-46C1-02D41BBE0E75}"/>
          </ac:cxnSpMkLst>
        </pc:cxnChg>
        <pc:cxnChg chg="add mod">
          <ac:chgData name="Shaowei Wang" userId="e596398d-db6e-4c6b-9fe5-24de495b6c4d" providerId="ADAL" clId="{A4F93416-66DA-4FA2-BFA9-862819E043A1}" dt="2023-11-20T21:54:53.124" v="2136" actId="1076"/>
          <ac:cxnSpMkLst>
            <pc:docMk/>
            <pc:sldMk cId="488124947" sldId="2050"/>
            <ac:cxnSpMk id="13" creationId="{DB08038D-CC24-8645-5138-D42C0DFCE9EA}"/>
          </ac:cxnSpMkLst>
        </pc:cxnChg>
        <pc:cxnChg chg="add mod">
          <ac:chgData name="Shaowei Wang" userId="e596398d-db6e-4c6b-9fe5-24de495b6c4d" providerId="ADAL" clId="{A4F93416-66DA-4FA2-BFA9-862819E043A1}" dt="2023-11-20T22:01:07.499" v="2245" actId="14100"/>
          <ac:cxnSpMkLst>
            <pc:docMk/>
            <pc:sldMk cId="488124947" sldId="2050"/>
            <ac:cxnSpMk id="23" creationId="{0AAD662B-A4F5-FFAF-D63D-E0D9D8AD5837}"/>
          </ac:cxnSpMkLst>
        </pc:cxnChg>
        <pc:cxnChg chg="add mod">
          <ac:chgData name="Shaowei Wang" userId="e596398d-db6e-4c6b-9fe5-24de495b6c4d" providerId="ADAL" clId="{A4F93416-66DA-4FA2-BFA9-862819E043A1}" dt="2023-11-20T22:03:27.244" v="2264" actId="208"/>
          <ac:cxnSpMkLst>
            <pc:docMk/>
            <pc:sldMk cId="488124947" sldId="2050"/>
            <ac:cxnSpMk id="28" creationId="{C87590A3-3167-62AB-7DC5-CB7C75A6F96C}"/>
          </ac:cxnSpMkLst>
        </pc:cxnChg>
        <pc:cxnChg chg="add mod">
          <ac:chgData name="Shaowei Wang" userId="e596398d-db6e-4c6b-9fe5-24de495b6c4d" providerId="ADAL" clId="{A4F93416-66DA-4FA2-BFA9-862819E043A1}" dt="2023-11-20T22:03:27.244" v="2264" actId="208"/>
          <ac:cxnSpMkLst>
            <pc:docMk/>
            <pc:sldMk cId="488124947" sldId="2050"/>
            <ac:cxnSpMk id="32" creationId="{CE2FDE33-0177-4B88-1970-E33B9AEABB1B}"/>
          </ac:cxnSpMkLst>
        </pc:cxnChg>
        <pc:cxnChg chg="add mod">
          <ac:chgData name="Shaowei Wang" userId="e596398d-db6e-4c6b-9fe5-24de495b6c4d" providerId="ADAL" clId="{A4F93416-66DA-4FA2-BFA9-862819E043A1}" dt="2023-11-20T22:03:27.244" v="2264" actId="208"/>
          <ac:cxnSpMkLst>
            <pc:docMk/>
            <pc:sldMk cId="488124947" sldId="2050"/>
            <ac:cxnSpMk id="35" creationId="{D2287F0C-38E3-2623-14A8-9CA2A577E8EF}"/>
          </ac:cxnSpMkLst>
        </pc:cxnChg>
      </pc:sldChg>
      <pc:sldChg chg="addSp delSp modSp new mod">
        <pc:chgData name="Shaowei Wang" userId="e596398d-db6e-4c6b-9fe5-24de495b6c4d" providerId="ADAL" clId="{A4F93416-66DA-4FA2-BFA9-862819E043A1}" dt="2023-11-20T23:47:51.913" v="2704" actId="20577"/>
        <pc:sldMkLst>
          <pc:docMk/>
          <pc:sldMk cId="3906087697" sldId="2051"/>
        </pc:sldMkLst>
        <pc:spChg chg="add del mod">
          <ac:chgData name="Shaowei Wang" userId="e596398d-db6e-4c6b-9fe5-24de495b6c4d" providerId="ADAL" clId="{A4F93416-66DA-4FA2-BFA9-862819E043A1}" dt="2023-11-20T23:47:24.074" v="2677" actId="20577"/>
          <ac:spMkLst>
            <pc:docMk/>
            <pc:sldMk cId="3906087697" sldId="2051"/>
            <ac:spMk id="2" creationId="{4B9E40FA-6CE7-2D1B-8A64-E105AFB2CBDB}"/>
          </ac:spMkLst>
        </pc:spChg>
        <pc:spChg chg="mod">
          <ac:chgData name="Shaowei Wang" userId="e596398d-db6e-4c6b-9fe5-24de495b6c4d" providerId="ADAL" clId="{A4F93416-66DA-4FA2-BFA9-862819E043A1}" dt="2023-11-20T23:47:51.913" v="2704" actId="20577"/>
          <ac:spMkLst>
            <pc:docMk/>
            <pc:sldMk cId="3906087697" sldId="2051"/>
            <ac:spMk id="3" creationId="{802B17D5-A69C-5AD7-9EE1-D76533BF5D5A}"/>
          </ac:spMkLst>
        </pc:spChg>
      </pc:sldChg>
      <pc:sldChg chg="new del">
        <pc:chgData name="Shaowei Wang" userId="e596398d-db6e-4c6b-9fe5-24de495b6c4d" providerId="ADAL" clId="{A4F93416-66DA-4FA2-BFA9-862819E043A1}" dt="2023-11-21T00:17:57.822" v="2956" actId="680"/>
        <pc:sldMkLst>
          <pc:docMk/>
          <pc:sldMk cId="1231350119" sldId="2052"/>
        </pc:sldMkLst>
      </pc:sldChg>
      <pc:sldChg chg="addSp delSp modSp add mod delAnim modAnim">
        <pc:chgData name="Shaowei Wang" userId="e596398d-db6e-4c6b-9fe5-24de495b6c4d" providerId="ADAL" clId="{A4F93416-66DA-4FA2-BFA9-862819E043A1}" dt="2023-11-21T00:22:44.857" v="2995"/>
        <pc:sldMkLst>
          <pc:docMk/>
          <pc:sldMk cId="1682609369" sldId="2052"/>
        </pc:sldMkLst>
        <pc:spChg chg="del mod">
          <ac:chgData name="Shaowei Wang" userId="e596398d-db6e-4c6b-9fe5-24de495b6c4d" providerId="ADAL" clId="{A4F93416-66DA-4FA2-BFA9-862819E043A1}" dt="2023-11-21T00:21:59.173" v="2986" actId="478"/>
          <ac:spMkLst>
            <pc:docMk/>
            <pc:sldMk cId="1682609369" sldId="2052"/>
            <ac:spMk id="2" creationId="{2E143D22-1DA9-6767-1BD6-9D3DC8F38EB2}"/>
          </ac:spMkLst>
        </pc:spChg>
        <pc:spChg chg="add mod">
          <ac:chgData name="Shaowei Wang" userId="e596398d-db6e-4c6b-9fe5-24de495b6c4d" providerId="ADAL" clId="{A4F93416-66DA-4FA2-BFA9-862819E043A1}" dt="2023-11-21T00:22:31.410" v="2994" actId="14100"/>
          <ac:spMkLst>
            <pc:docMk/>
            <pc:sldMk cId="1682609369" sldId="2052"/>
            <ac:spMk id="4" creationId="{FBC2F0DB-4197-6D38-F224-5E36D00B5D96}"/>
          </ac:spMkLst>
        </pc:spChg>
        <pc:picChg chg="mod">
          <ac:chgData name="Shaowei Wang" userId="e596398d-db6e-4c6b-9fe5-24de495b6c4d" providerId="ADAL" clId="{A4F93416-66DA-4FA2-BFA9-862819E043A1}" dt="2023-11-21T00:22:24.069" v="2992" actId="1076"/>
          <ac:picMkLst>
            <pc:docMk/>
            <pc:sldMk cId="1682609369" sldId="2052"/>
            <ac:picMk id="5" creationId="{ABD26E02-D74F-2C78-F857-77C922ED6FA7}"/>
          </ac:picMkLst>
        </pc:picChg>
      </pc:sldChg>
      <pc:sldChg chg="addSp delSp modSp add mod delAnim modAnim">
        <pc:chgData name="Shaowei Wang" userId="e596398d-db6e-4c6b-9fe5-24de495b6c4d" providerId="ADAL" clId="{A4F93416-66DA-4FA2-BFA9-862819E043A1}" dt="2023-11-21T00:22:53.356" v="2996"/>
        <pc:sldMkLst>
          <pc:docMk/>
          <pc:sldMk cId="1748510357" sldId="2053"/>
        </pc:sldMkLst>
        <pc:spChg chg="del mod">
          <ac:chgData name="Shaowei Wang" userId="e596398d-db6e-4c6b-9fe5-24de495b6c4d" providerId="ADAL" clId="{A4F93416-66DA-4FA2-BFA9-862819E043A1}" dt="2023-11-21T00:20:12.105" v="2976" actId="478"/>
          <ac:spMkLst>
            <pc:docMk/>
            <pc:sldMk cId="1748510357" sldId="2053"/>
            <ac:spMk id="2" creationId="{2E143D22-1DA9-6767-1BD6-9D3DC8F38EB2}"/>
          </ac:spMkLst>
        </pc:spChg>
        <pc:spChg chg="add del mod">
          <ac:chgData name="Shaowei Wang" userId="e596398d-db6e-4c6b-9fe5-24de495b6c4d" providerId="ADAL" clId="{A4F93416-66DA-4FA2-BFA9-862819E043A1}" dt="2023-11-21T00:20:43.015" v="2981" actId="478"/>
          <ac:spMkLst>
            <pc:docMk/>
            <pc:sldMk cId="1748510357" sldId="2053"/>
            <ac:spMk id="4" creationId="{B9FEF7D0-29DF-EA62-27D3-98E168876C3C}"/>
          </ac:spMkLst>
        </pc:spChg>
        <pc:spChg chg="add mod">
          <ac:chgData name="Shaowei Wang" userId="e596398d-db6e-4c6b-9fe5-24de495b6c4d" providerId="ADAL" clId="{A4F93416-66DA-4FA2-BFA9-862819E043A1}" dt="2023-11-21T00:21:36.794" v="2985" actId="207"/>
          <ac:spMkLst>
            <pc:docMk/>
            <pc:sldMk cId="1748510357" sldId="2053"/>
            <ac:spMk id="7" creationId="{99F66B05-0C35-B7FE-FABE-E9D968A5D382}"/>
          </ac:spMkLst>
        </pc:spChg>
        <pc:picChg chg="mod">
          <ac:chgData name="Shaowei Wang" userId="e596398d-db6e-4c6b-9fe5-24de495b6c4d" providerId="ADAL" clId="{A4F93416-66DA-4FA2-BFA9-862819E043A1}" dt="2023-11-21T00:20:01.411" v="2972" actId="1076"/>
          <ac:picMkLst>
            <pc:docMk/>
            <pc:sldMk cId="1748510357" sldId="2053"/>
            <ac:picMk id="5" creationId="{ABD26E02-D74F-2C78-F857-77C922ED6FA7}"/>
          </ac:picMkLst>
        </pc:picChg>
      </pc:sldChg>
      <pc:sldChg chg="modSp new mod">
        <pc:chgData name="Shaowei Wang" userId="e596398d-db6e-4c6b-9fe5-24de495b6c4d" providerId="ADAL" clId="{A4F93416-66DA-4FA2-BFA9-862819E043A1}" dt="2023-11-21T16:46:23.412" v="3418" actId="20577"/>
        <pc:sldMkLst>
          <pc:docMk/>
          <pc:sldMk cId="1227531290" sldId="2054"/>
        </pc:sldMkLst>
        <pc:spChg chg="mod">
          <ac:chgData name="Shaowei Wang" userId="e596398d-db6e-4c6b-9fe5-24de495b6c4d" providerId="ADAL" clId="{A4F93416-66DA-4FA2-BFA9-862819E043A1}" dt="2023-11-21T00:46:52.262" v="3016" actId="20577"/>
          <ac:spMkLst>
            <pc:docMk/>
            <pc:sldMk cId="1227531290" sldId="2054"/>
            <ac:spMk id="2" creationId="{B737D9CE-FD9C-1F4A-B9C2-F9B8744DF12D}"/>
          </ac:spMkLst>
        </pc:spChg>
        <pc:spChg chg="mod">
          <ac:chgData name="Shaowei Wang" userId="e596398d-db6e-4c6b-9fe5-24de495b6c4d" providerId="ADAL" clId="{A4F93416-66DA-4FA2-BFA9-862819E043A1}" dt="2023-11-21T16:46:23.412" v="3418" actId="20577"/>
          <ac:spMkLst>
            <pc:docMk/>
            <pc:sldMk cId="1227531290" sldId="2054"/>
            <ac:spMk id="3" creationId="{75119AD4-95BE-4923-9D01-92DB5EA721DE}"/>
          </ac:spMkLst>
        </pc:spChg>
      </pc:sldChg>
    </pc:docChg>
  </pc:docChgLst>
  <pc:docChgLst>
    <pc:chgData name="Shaowei Wang" userId="e596398d-db6e-4c6b-9fe5-24de495b6c4d" providerId="ADAL" clId="{02F651B3-7331-4770-B17B-2A522A503C2F}"/>
    <pc:docChg chg="custSel addSld delSld modSld modMainMaster">
      <pc:chgData name="Shaowei Wang" userId="e596398d-db6e-4c6b-9fe5-24de495b6c4d" providerId="ADAL" clId="{02F651B3-7331-4770-B17B-2A522A503C2F}" dt="2023-10-30T20:52:34.014" v="66" actId="1076"/>
      <pc:docMkLst>
        <pc:docMk/>
      </pc:docMkLst>
      <pc:sldChg chg="modSp new">
        <pc:chgData name="Shaowei Wang" userId="e596398d-db6e-4c6b-9fe5-24de495b6c4d" providerId="ADAL" clId="{02F651B3-7331-4770-B17B-2A522A503C2F}" dt="2023-10-17T01:16:03.430" v="3"/>
        <pc:sldMkLst>
          <pc:docMk/>
          <pc:sldMk cId="1924123701" sldId="256"/>
        </pc:sldMkLst>
        <pc:spChg chg="mod">
          <ac:chgData name="Shaowei Wang" userId="e596398d-db6e-4c6b-9fe5-24de495b6c4d" providerId="ADAL" clId="{02F651B3-7331-4770-B17B-2A522A503C2F}" dt="2023-10-17T01:16:03.430" v="3"/>
          <ac:spMkLst>
            <pc:docMk/>
            <pc:sldMk cId="1924123701" sldId="256"/>
            <ac:spMk id="2" creationId="{6A78AF82-C109-D1BD-EB8F-3ED889568177}"/>
          </ac:spMkLst>
        </pc:spChg>
        <pc:spChg chg="mod">
          <ac:chgData name="Shaowei Wang" userId="e596398d-db6e-4c6b-9fe5-24de495b6c4d" providerId="ADAL" clId="{02F651B3-7331-4770-B17B-2A522A503C2F}" dt="2023-10-17T01:16:03.430" v="3"/>
          <ac:spMkLst>
            <pc:docMk/>
            <pc:sldMk cId="1924123701" sldId="256"/>
            <ac:spMk id="3" creationId="{14D05103-8CB1-C9A7-1212-EFC493B889FD}"/>
          </ac:spMkLst>
        </pc:spChg>
      </pc:sldChg>
      <pc:sldChg chg="add del">
        <pc:chgData name="Shaowei Wang" userId="e596398d-db6e-4c6b-9fe5-24de495b6c4d" providerId="ADAL" clId="{02F651B3-7331-4770-B17B-2A522A503C2F}" dt="2023-10-17T01:16:04.733" v="4"/>
        <pc:sldMkLst>
          <pc:docMk/>
          <pc:sldMk cId="3346198837" sldId="312"/>
        </pc:sldMkLst>
      </pc:sldChg>
      <pc:sldChg chg="add del">
        <pc:chgData name="Shaowei Wang" userId="e596398d-db6e-4c6b-9fe5-24de495b6c4d" providerId="ADAL" clId="{02F651B3-7331-4770-B17B-2A522A503C2F}" dt="2023-10-17T01:16:04.733" v="4"/>
        <pc:sldMkLst>
          <pc:docMk/>
          <pc:sldMk cId="1642189349" sldId="313"/>
        </pc:sldMkLst>
      </pc:sldChg>
      <pc:sldChg chg="add del">
        <pc:chgData name="Shaowei Wang" userId="e596398d-db6e-4c6b-9fe5-24de495b6c4d" providerId="ADAL" clId="{02F651B3-7331-4770-B17B-2A522A503C2F}" dt="2023-10-17T01:16:04.733" v="4"/>
        <pc:sldMkLst>
          <pc:docMk/>
          <pc:sldMk cId="356471500" sldId="1994"/>
        </pc:sldMkLst>
      </pc:sldChg>
      <pc:sldChg chg="add del">
        <pc:chgData name="Shaowei Wang" userId="e596398d-db6e-4c6b-9fe5-24de495b6c4d" providerId="ADAL" clId="{02F651B3-7331-4770-B17B-2A522A503C2F}" dt="2023-10-17T01:16:04.733" v="4"/>
        <pc:sldMkLst>
          <pc:docMk/>
          <pc:sldMk cId="4068238327" sldId="1995"/>
        </pc:sldMkLst>
      </pc:sldChg>
      <pc:sldChg chg="add del">
        <pc:chgData name="Shaowei Wang" userId="e596398d-db6e-4c6b-9fe5-24de495b6c4d" providerId="ADAL" clId="{02F651B3-7331-4770-B17B-2A522A503C2F}" dt="2023-10-17T01:16:04.733" v="4"/>
        <pc:sldMkLst>
          <pc:docMk/>
          <pc:sldMk cId="896535306" sldId="1996"/>
        </pc:sldMkLst>
      </pc:sldChg>
      <pc:sldChg chg="add del">
        <pc:chgData name="Shaowei Wang" userId="e596398d-db6e-4c6b-9fe5-24de495b6c4d" providerId="ADAL" clId="{02F651B3-7331-4770-B17B-2A522A503C2F}" dt="2023-10-17T01:16:04.733" v="4"/>
        <pc:sldMkLst>
          <pc:docMk/>
          <pc:sldMk cId="3915705256" sldId="1997"/>
        </pc:sldMkLst>
      </pc:sldChg>
      <pc:sldChg chg="add del">
        <pc:chgData name="Shaowei Wang" userId="e596398d-db6e-4c6b-9fe5-24de495b6c4d" providerId="ADAL" clId="{02F651B3-7331-4770-B17B-2A522A503C2F}" dt="2023-10-17T01:16:04.733" v="4"/>
        <pc:sldMkLst>
          <pc:docMk/>
          <pc:sldMk cId="2970987610" sldId="1998"/>
        </pc:sldMkLst>
      </pc:sldChg>
      <pc:sldChg chg="add del">
        <pc:chgData name="Shaowei Wang" userId="e596398d-db6e-4c6b-9fe5-24de495b6c4d" providerId="ADAL" clId="{02F651B3-7331-4770-B17B-2A522A503C2F}" dt="2023-10-17T01:16:04.733" v="4"/>
        <pc:sldMkLst>
          <pc:docMk/>
          <pc:sldMk cId="1190595272" sldId="1999"/>
        </pc:sldMkLst>
      </pc:sldChg>
      <pc:sldChg chg="add del">
        <pc:chgData name="Shaowei Wang" userId="e596398d-db6e-4c6b-9fe5-24de495b6c4d" providerId="ADAL" clId="{02F651B3-7331-4770-B17B-2A522A503C2F}" dt="2023-10-17T01:16:04.733" v="4"/>
        <pc:sldMkLst>
          <pc:docMk/>
          <pc:sldMk cId="1794792904" sldId="2000"/>
        </pc:sldMkLst>
      </pc:sldChg>
      <pc:sldChg chg="add del">
        <pc:chgData name="Shaowei Wang" userId="e596398d-db6e-4c6b-9fe5-24de495b6c4d" providerId="ADAL" clId="{02F651B3-7331-4770-B17B-2A522A503C2F}" dt="2023-10-17T01:16:04.733" v="4"/>
        <pc:sldMkLst>
          <pc:docMk/>
          <pc:sldMk cId="1204728616" sldId="2001"/>
        </pc:sldMkLst>
      </pc:sldChg>
      <pc:sldChg chg="add del">
        <pc:chgData name="Shaowei Wang" userId="e596398d-db6e-4c6b-9fe5-24de495b6c4d" providerId="ADAL" clId="{02F651B3-7331-4770-B17B-2A522A503C2F}" dt="2023-10-17T01:16:04.733" v="4"/>
        <pc:sldMkLst>
          <pc:docMk/>
          <pc:sldMk cId="4129556009" sldId="2021"/>
        </pc:sldMkLst>
      </pc:sldChg>
      <pc:sldChg chg="add del">
        <pc:chgData name="Shaowei Wang" userId="e596398d-db6e-4c6b-9fe5-24de495b6c4d" providerId="ADAL" clId="{02F651B3-7331-4770-B17B-2A522A503C2F}" dt="2023-10-17T01:16:04.733" v="4"/>
        <pc:sldMkLst>
          <pc:docMk/>
          <pc:sldMk cId="53031716" sldId="2022"/>
        </pc:sldMkLst>
      </pc:sldChg>
      <pc:sldChg chg="add del">
        <pc:chgData name="Shaowei Wang" userId="e596398d-db6e-4c6b-9fe5-24de495b6c4d" providerId="ADAL" clId="{02F651B3-7331-4770-B17B-2A522A503C2F}" dt="2023-10-17T01:16:04.733" v="4"/>
        <pc:sldMkLst>
          <pc:docMk/>
          <pc:sldMk cId="2789611049" sldId="2023"/>
        </pc:sldMkLst>
      </pc:sldChg>
      <pc:sldChg chg="add del">
        <pc:chgData name="Shaowei Wang" userId="e596398d-db6e-4c6b-9fe5-24de495b6c4d" providerId="ADAL" clId="{02F651B3-7331-4770-B17B-2A522A503C2F}" dt="2023-10-17T01:16:04.733" v="4"/>
        <pc:sldMkLst>
          <pc:docMk/>
          <pc:sldMk cId="2655255491" sldId="2024"/>
        </pc:sldMkLst>
      </pc:sldChg>
      <pc:sldChg chg="add del">
        <pc:chgData name="Shaowei Wang" userId="e596398d-db6e-4c6b-9fe5-24de495b6c4d" providerId="ADAL" clId="{02F651B3-7331-4770-B17B-2A522A503C2F}" dt="2023-10-17T01:16:04.733" v="4"/>
        <pc:sldMkLst>
          <pc:docMk/>
          <pc:sldMk cId="1486214123" sldId="2025"/>
        </pc:sldMkLst>
      </pc:sldChg>
      <pc:sldChg chg="modSp new mod">
        <pc:chgData name="Shaowei Wang" userId="e596398d-db6e-4c6b-9fe5-24de495b6c4d" providerId="ADAL" clId="{02F651B3-7331-4770-B17B-2A522A503C2F}" dt="2023-10-30T20:39:35.204" v="13" actId="20577"/>
        <pc:sldMkLst>
          <pc:docMk/>
          <pc:sldMk cId="901256348" sldId="2026"/>
        </pc:sldMkLst>
        <pc:spChg chg="mod">
          <ac:chgData name="Shaowei Wang" userId="e596398d-db6e-4c6b-9fe5-24de495b6c4d" providerId="ADAL" clId="{02F651B3-7331-4770-B17B-2A522A503C2F}" dt="2023-10-30T20:39:26.857" v="11" actId="27636"/>
          <ac:spMkLst>
            <pc:docMk/>
            <pc:sldMk cId="901256348" sldId="2026"/>
            <ac:spMk id="2" creationId="{6AA9A3C1-8D32-EB57-3AC9-2B5CE779FBCA}"/>
          </ac:spMkLst>
        </pc:spChg>
        <pc:spChg chg="mod">
          <ac:chgData name="Shaowei Wang" userId="e596398d-db6e-4c6b-9fe5-24de495b6c4d" providerId="ADAL" clId="{02F651B3-7331-4770-B17B-2A522A503C2F}" dt="2023-10-30T20:39:35.204" v="13" actId="20577"/>
          <ac:spMkLst>
            <pc:docMk/>
            <pc:sldMk cId="901256348" sldId="2026"/>
            <ac:spMk id="3" creationId="{72E8339D-E5CB-82AD-43A0-7C69271A2E0E}"/>
          </ac:spMkLst>
        </pc:spChg>
      </pc:sldChg>
      <pc:sldChg chg="addSp modSp new mod">
        <pc:chgData name="Shaowei Wang" userId="e596398d-db6e-4c6b-9fe5-24de495b6c4d" providerId="ADAL" clId="{02F651B3-7331-4770-B17B-2A522A503C2F}" dt="2023-10-30T20:52:34.014" v="66" actId="1076"/>
        <pc:sldMkLst>
          <pc:docMk/>
          <pc:sldMk cId="2877470740" sldId="2027"/>
        </pc:sldMkLst>
        <pc:spChg chg="mod">
          <ac:chgData name="Shaowei Wang" userId="e596398d-db6e-4c6b-9fe5-24de495b6c4d" providerId="ADAL" clId="{02F651B3-7331-4770-B17B-2A522A503C2F}" dt="2023-10-30T20:39:53.370" v="61" actId="20577"/>
          <ac:spMkLst>
            <pc:docMk/>
            <pc:sldMk cId="2877470740" sldId="2027"/>
            <ac:spMk id="2" creationId="{8F602B84-FB99-9044-87B5-C69373DCADD0}"/>
          </ac:spMkLst>
        </pc:spChg>
        <pc:spChg chg="mod">
          <ac:chgData name="Shaowei Wang" userId="e596398d-db6e-4c6b-9fe5-24de495b6c4d" providerId="ADAL" clId="{02F651B3-7331-4770-B17B-2A522A503C2F}" dt="2023-10-30T20:52:24.032" v="64" actId="1076"/>
          <ac:spMkLst>
            <pc:docMk/>
            <pc:sldMk cId="2877470740" sldId="2027"/>
            <ac:spMk id="3" creationId="{5BB824BC-6C8F-EF98-C01E-1F7DDE026258}"/>
          </ac:spMkLst>
        </pc:spChg>
        <pc:picChg chg="add mod">
          <ac:chgData name="Shaowei Wang" userId="e596398d-db6e-4c6b-9fe5-24de495b6c4d" providerId="ADAL" clId="{02F651B3-7331-4770-B17B-2A522A503C2F}" dt="2023-10-30T20:52:34.014" v="66" actId="1076"/>
          <ac:picMkLst>
            <pc:docMk/>
            <pc:sldMk cId="2877470740" sldId="2027"/>
            <ac:picMk id="5" creationId="{ABD26E02-D74F-2C78-F857-77C922ED6FA7}"/>
          </ac:picMkLst>
        </pc:picChg>
      </pc:sldChg>
      <pc:sldMasterChg chg="modSp modSldLayout">
        <pc:chgData name="Shaowei Wang" userId="e596398d-db6e-4c6b-9fe5-24de495b6c4d" providerId="ADAL" clId="{02F651B3-7331-4770-B17B-2A522A503C2F}" dt="2023-10-17T01:16:03.430" v="3"/>
        <pc:sldMasterMkLst>
          <pc:docMk/>
          <pc:sldMasterMk cId="355297458" sldId="2147483648"/>
        </pc:sldMasterMkLst>
        <pc:spChg chg="mod">
          <ac:chgData name="Shaowei Wang" userId="e596398d-db6e-4c6b-9fe5-24de495b6c4d" providerId="ADAL" clId="{02F651B3-7331-4770-B17B-2A522A503C2F}" dt="2023-10-17T01:16:03.430" v="3"/>
          <ac:spMkLst>
            <pc:docMk/>
            <pc:sldMasterMk cId="355297458" sldId="2147483648"/>
            <ac:spMk id="2" creationId="{E491A55F-DE5D-E4B4-E71B-7C49C705CC4F}"/>
          </ac:spMkLst>
        </pc:spChg>
        <pc:spChg chg="mod">
          <ac:chgData name="Shaowei Wang" userId="e596398d-db6e-4c6b-9fe5-24de495b6c4d" providerId="ADAL" clId="{02F651B3-7331-4770-B17B-2A522A503C2F}" dt="2023-10-17T01:16:03.430" v="3"/>
          <ac:spMkLst>
            <pc:docMk/>
            <pc:sldMasterMk cId="355297458" sldId="2147483648"/>
            <ac:spMk id="3" creationId="{AE7D992D-949B-C446-1765-0B2CB9BBDCC3}"/>
          </ac:spMkLst>
        </pc:spChg>
        <pc:spChg chg="mod">
          <ac:chgData name="Shaowei Wang" userId="e596398d-db6e-4c6b-9fe5-24de495b6c4d" providerId="ADAL" clId="{02F651B3-7331-4770-B17B-2A522A503C2F}" dt="2023-10-17T01:16:03.430" v="3"/>
          <ac:spMkLst>
            <pc:docMk/>
            <pc:sldMasterMk cId="355297458" sldId="2147483648"/>
            <ac:spMk id="4" creationId="{1AB89D79-F34B-0C7C-332B-03F02A0E6960}"/>
          </ac:spMkLst>
        </pc:spChg>
        <pc:spChg chg="mod">
          <ac:chgData name="Shaowei Wang" userId="e596398d-db6e-4c6b-9fe5-24de495b6c4d" providerId="ADAL" clId="{02F651B3-7331-4770-B17B-2A522A503C2F}" dt="2023-10-17T01:16:03.430" v="3"/>
          <ac:spMkLst>
            <pc:docMk/>
            <pc:sldMasterMk cId="355297458" sldId="2147483648"/>
            <ac:spMk id="5" creationId="{C825A6BB-803C-2330-BCB9-06D95796D131}"/>
          </ac:spMkLst>
        </pc:spChg>
        <pc:spChg chg="mod">
          <ac:chgData name="Shaowei Wang" userId="e596398d-db6e-4c6b-9fe5-24de495b6c4d" providerId="ADAL" clId="{02F651B3-7331-4770-B17B-2A522A503C2F}" dt="2023-10-17T01:16:03.430" v="3"/>
          <ac:spMkLst>
            <pc:docMk/>
            <pc:sldMasterMk cId="355297458" sldId="2147483648"/>
            <ac:spMk id="6" creationId="{BE9FA8DE-14CF-F457-CD32-A59045B35C7A}"/>
          </ac:spMkLst>
        </pc:spChg>
        <pc:sldLayoutChg chg="modSp">
          <pc:chgData name="Shaowei Wang" userId="e596398d-db6e-4c6b-9fe5-24de495b6c4d" providerId="ADAL" clId="{02F651B3-7331-4770-B17B-2A522A503C2F}" dt="2023-10-17T01:16:03.430" v="3"/>
          <pc:sldLayoutMkLst>
            <pc:docMk/>
            <pc:sldMasterMk cId="355297458" sldId="2147483648"/>
            <pc:sldLayoutMk cId="3645221521" sldId="2147483649"/>
          </pc:sldLayoutMkLst>
          <pc:spChg chg="mod">
            <ac:chgData name="Shaowei Wang" userId="e596398d-db6e-4c6b-9fe5-24de495b6c4d" providerId="ADAL" clId="{02F651B3-7331-4770-B17B-2A522A503C2F}" dt="2023-10-17T01:16:03.430" v="3"/>
            <ac:spMkLst>
              <pc:docMk/>
              <pc:sldMasterMk cId="355297458" sldId="2147483648"/>
              <pc:sldLayoutMk cId="3645221521" sldId="2147483649"/>
              <ac:spMk id="2" creationId="{E5DD2757-6609-822A-DD74-42050C71D39E}"/>
            </ac:spMkLst>
          </pc:spChg>
          <pc:spChg chg="mod">
            <ac:chgData name="Shaowei Wang" userId="e596398d-db6e-4c6b-9fe5-24de495b6c4d" providerId="ADAL" clId="{02F651B3-7331-4770-B17B-2A522A503C2F}" dt="2023-10-17T01:16:03.430" v="3"/>
            <ac:spMkLst>
              <pc:docMk/>
              <pc:sldMasterMk cId="355297458" sldId="2147483648"/>
              <pc:sldLayoutMk cId="3645221521" sldId="2147483649"/>
              <ac:spMk id="3" creationId="{ABD1A180-E062-C05D-8B44-BB8884EE0255}"/>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2417724748" sldId="2147483651"/>
          </pc:sldLayoutMkLst>
          <pc:spChg chg="mod">
            <ac:chgData name="Shaowei Wang" userId="e596398d-db6e-4c6b-9fe5-24de495b6c4d" providerId="ADAL" clId="{02F651B3-7331-4770-B17B-2A522A503C2F}" dt="2023-10-17T01:16:03.430" v="3"/>
            <ac:spMkLst>
              <pc:docMk/>
              <pc:sldMasterMk cId="355297458" sldId="2147483648"/>
              <pc:sldLayoutMk cId="2417724748" sldId="2147483651"/>
              <ac:spMk id="2" creationId="{2B7FBE1F-D9C4-3E4A-E670-E8D11D0CA46C}"/>
            </ac:spMkLst>
          </pc:spChg>
          <pc:spChg chg="mod">
            <ac:chgData name="Shaowei Wang" userId="e596398d-db6e-4c6b-9fe5-24de495b6c4d" providerId="ADAL" clId="{02F651B3-7331-4770-B17B-2A522A503C2F}" dt="2023-10-17T01:16:03.430" v="3"/>
            <ac:spMkLst>
              <pc:docMk/>
              <pc:sldMasterMk cId="355297458" sldId="2147483648"/>
              <pc:sldLayoutMk cId="2417724748" sldId="2147483651"/>
              <ac:spMk id="3" creationId="{A7E45F34-28CA-B0E0-57EC-2EB46B4FCC87}"/>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3594918385" sldId="2147483652"/>
          </pc:sldLayoutMkLst>
          <pc:spChg chg="mod">
            <ac:chgData name="Shaowei Wang" userId="e596398d-db6e-4c6b-9fe5-24de495b6c4d" providerId="ADAL" clId="{02F651B3-7331-4770-B17B-2A522A503C2F}" dt="2023-10-17T01:16:03.430" v="3"/>
            <ac:spMkLst>
              <pc:docMk/>
              <pc:sldMasterMk cId="355297458" sldId="2147483648"/>
              <pc:sldLayoutMk cId="3594918385" sldId="2147483652"/>
              <ac:spMk id="3" creationId="{14081BBE-5FF3-1C4F-3529-7D68A8FD9156}"/>
            </ac:spMkLst>
          </pc:spChg>
          <pc:spChg chg="mod">
            <ac:chgData name="Shaowei Wang" userId="e596398d-db6e-4c6b-9fe5-24de495b6c4d" providerId="ADAL" clId="{02F651B3-7331-4770-B17B-2A522A503C2F}" dt="2023-10-17T01:16:03.430" v="3"/>
            <ac:spMkLst>
              <pc:docMk/>
              <pc:sldMasterMk cId="355297458" sldId="2147483648"/>
              <pc:sldLayoutMk cId="3594918385" sldId="2147483652"/>
              <ac:spMk id="4" creationId="{D126D112-4D88-DF92-DBB0-2D04BDB8E52B}"/>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470579750" sldId="2147483653"/>
          </pc:sldLayoutMkLst>
          <pc:spChg chg="mod">
            <ac:chgData name="Shaowei Wang" userId="e596398d-db6e-4c6b-9fe5-24de495b6c4d" providerId="ADAL" clId="{02F651B3-7331-4770-B17B-2A522A503C2F}" dt="2023-10-17T01:16:03.430" v="3"/>
            <ac:spMkLst>
              <pc:docMk/>
              <pc:sldMasterMk cId="355297458" sldId="2147483648"/>
              <pc:sldLayoutMk cId="470579750" sldId="2147483653"/>
              <ac:spMk id="2" creationId="{AD4FF647-3801-9CF7-54BA-920EB475FD4B}"/>
            </ac:spMkLst>
          </pc:spChg>
          <pc:spChg chg="mod">
            <ac:chgData name="Shaowei Wang" userId="e596398d-db6e-4c6b-9fe5-24de495b6c4d" providerId="ADAL" clId="{02F651B3-7331-4770-B17B-2A522A503C2F}" dt="2023-10-17T01:16:03.430" v="3"/>
            <ac:spMkLst>
              <pc:docMk/>
              <pc:sldMasterMk cId="355297458" sldId="2147483648"/>
              <pc:sldLayoutMk cId="470579750" sldId="2147483653"/>
              <ac:spMk id="3" creationId="{8BB2BF5E-2384-A2C7-D1D9-54DC2949D6F2}"/>
            </ac:spMkLst>
          </pc:spChg>
          <pc:spChg chg="mod">
            <ac:chgData name="Shaowei Wang" userId="e596398d-db6e-4c6b-9fe5-24de495b6c4d" providerId="ADAL" clId="{02F651B3-7331-4770-B17B-2A522A503C2F}" dt="2023-10-17T01:16:03.430" v="3"/>
            <ac:spMkLst>
              <pc:docMk/>
              <pc:sldMasterMk cId="355297458" sldId="2147483648"/>
              <pc:sldLayoutMk cId="470579750" sldId="2147483653"/>
              <ac:spMk id="4" creationId="{EB1A7FDE-C5A9-BC24-2A07-99FD58B96FA2}"/>
            </ac:spMkLst>
          </pc:spChg>
          <pc:spChg chg="mod">
            <ac:chgData name="Shaowei Wang" userId="e596398d-db6e-4c6b-9fe5-24de495b6c4d" providerId="ADAL" clId="{02F651B3-7331-4770-B17B-2A522A503C2F}" dt="2023-10-17T01:16:03.430" v="3"/>
            <ac:spMkLst>
              <pc:docMk/>
              <pc:sldMasterMk cId="355297458" sldId="2147483648"/>
              <pc:sldLayoutMk cId="470579750" sldId="2147483653"/>
              <ac:spMk id="5" creationId="{9F6FF505-E202-B77F-C15E-3C6DD75FD1BB}"/>
            </ac:spMkLst>
          </pc:spChg>
          <pc:spChg chg="mod">
            <ac:chgData name="Shaowei Wang" userId="e596398d-db6e-4c6b-9fe5-24de495b6c4d" providerId="ADAL" clId="{02F651B3-7331-4770-B17B-2A522A503C2F}" dt="2023-10-17T01:16:03.430" v="3"/>
            <ac:spMkLst>
              <pc:docMk/>
              <pc:sldMasterMk cId="355297458" sldId="2147483648"/>
              <pc:sldLayoutMk cId="470579750" sldId="2147483653"/>
              <ac:spMk id="6" creationId="{FF44465F-5EE1-392A-C05D-E5B14E705650}"/>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2197295132" sldId="2147483656"/>
          </pc:sldLayoutMkLst>
          <pc:spChg chg="mod">
            <ac:chgData name="Shaowei Wang" userId="e596398d-db6e-4c6b-9fe5-24de495b6c4d" providerId="ADAL" clId="{02F651B3-7331-4770-B17B-2A522A503C2F}" dt="2023-10-17T01:16:03.430" v="3"/>
            <ac:spMkLst>
              <pc:docMk/>
              <pc:sldMasterMk cId="355297458" sldId="2147483648"/>
              <pc:sldLayoutMk cId="2197295132" sldId="2147483656"/>
              <ac:spMk id="2" creationId="{E166657B-F4BF-97FF-8275-C8D335FE8866}"/>
            </ac:spMkLst>
          </pc:spChg>
          <pc:spChg chg="mod">
            <ac:chgData name="Shaowei Wang" userId="e596398d-db6e-4c6b-9fe5-24de495b6c4d" providerId="ADAL" clId="{02F651B3-7331-4770-B17B-2A522A503C2F}" dt="2023-10-17T01:16:03.430" v="3"/>
            <ac:spMkLst>
              <pc:docMk/>
              <pc:sldMasterMk cId="355297458" sldId="2147483648"/>
              <pc:sldLayoutMk cId="2197295132" sldId="2147483656"/>
              <ac:spMk id="3" creationId="{75F02184-8871-7732-6DF6-D62D198EC39B}"/>
            </ac:spMkLst>
          </pc:spChg>
          <pc:spChg chg="mod">
            <ac:chgData name="Shaowei Wang" userId="e596398d-db6e-4c6b-9fe5-24de495b6c4d" providerId="ADAL" clId="{02F651B3-7331-4770-B17B-2A522A503C2F}" dt="2023-10-17T01:16:03.430" v="3"/>
            <ac:spMkLst>
              <pc:docMk/>
              <pc:sldMasterMk cId="355297458" sldId="2147483648"/>
              <pc:sldLayoutMk cId="2197295132" sldId="2147483656"/>
              <ac:spMk id="4" creationId="{4D52CE41-B7A1-2FB2-809D-F685712E8C45}"/>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3583620083" sldId="2147483657"/>
          </pc:sldLayoutMkLst>
          <pc:spChg chg="mod">
            <ac:chgData name="Shaowei Wang" userId="e596398d-db6e-4c6b-9fe5-24de495b6c4d" providerId="ADAL" clId="{02F651B3-7331-4770-B17B-2A522A503C2F}" dt="2023-10-17T01:16:03.430" v="3"/>
            <ac:spMkLst>
              <pc:docMk/>
              <pc:sldMasterMk cId="355297458" sldId="2147483648"/>
              <pc:sldLayoutMk cId="3583620083" sldId="2147483657"/>
              <ac:spMk id="2" creationId="{512DC495-5C4C-EF61-92B3-8428E35F020C}"/>
            </ac:spMkLst>
          </pc:spChg>
          <pc:spChg chg="mod">
            <ac:chgData name="Shaowei Wang" userId="e596398d-db6e-4c6b-9fe5-24de495b6c4d" providerId="ADAL" clId="{02F651B3-7331-4770-B17B-2A522A503C2F}" dt="2023-10-17T01:16:03.430" v="3"/>
            <ac:spMkLst>
              <pc:docMk/>
              <pc:sldMasterMk cId="355297458" sldId="2147483648"/>
              <pc:sldLayoutMk cId="3583620083" sldId="2147483657"/>
              <ac:spMk id="3" creationId="{B16438F7-5CA6-F611-EAFA-A2F74C589095}"/>
            </ac:spMkLst>
          </pc:spChg>
          <pc:spChg chg="mod">
            <ac:chgData name="Shaowei Wang" userId="e596398d-db6e-4c6b-9fe5-24de495b6c4d" providerId="ADAL" clId="{02F651B3-7331-4770-B17B-2A522A503C2F}" dt="2023-10-17T01:16:03.430" v="3"/>
            <ac:spMkLst>
              <pc:docMk/>
              <pc:sldMasterMk cId="355297458" sldId="2147483648"/>
              <pc:sldLayoutMk cId="3583620083" sldId="2147483657"/>
              <ac:spMk id="4" creationId="{631E29B9-B66D-768F-142D-4E08929E7298}"/>
            </ac:spMkLst>
          </pc:spChg>
        </pc:sldLayoutChg>
        <pc:sldLayoutChg chg="modSp">
          <pc:chgData name="Shaowei Wang" userId="e596398d-db6e-4c6b-9fe5-24de495b6c4d" providerId="ADAL" clId="{02F651B3-7331-4770-B17B-2A522A503C2F}" dt="2023-10-17T01:16:03.430" v="3"/>
          <pc:sldLayoutMkLst>
            <pc:docMk/>
            <pc:sldMasterMk cId="355297458" sldId="2147483648"/>
            <pc:sldLayoutMk cId="723794364" sldId="2147483659"/>
          </pc:sldLayoutMkLst>
          <pc:spChg chg="mod">
            <ac:chgData name="Shaowei Wang" userId="e596398d-db6e-4c6b-9fe5-24de495b6c4d" providerId="ADAL" clId="{02F651B3-7331-4770-B17B-2A522A503C2F}" dt="2023-10-17T01:16:03.430" v="3"/>
            <ac:spMkLst>
              <pc:docMk/>
              <pc:sldMasterMk cId="355297458" sldId="2147483648"/>
              <pc:sldLayoutMk cId="723794364" sldId="2147483659"/>
              <ac:spMk id="2" creationId="{0475C731-89EA-EA59-E361-948DDBFAAD13}"/>
            </ac:spMkLst>
          </pc:spChg>
          <pc:spChg chg="mod">
            <ac:chgData name="Shaowei Wang" userId="e596398d-db6e-4c6b-9fe5-24de495b6c4d" providerId="ADAL" clId="{02F651B3-7331-4770-B17B-2A522A503C2F}" dt="2023-10-17T01:16:03.430" v="3"/>
            <ac:spMkLst>
              <pc:docMk/>
              <pc:sldMasterMk cId="355297458" sldId="2147483648"/>
              <pc:sldLayoutMk cId="723794364" sldId="2147483659"/>
              <ac:spMk id="3" creationId="{7489DC17-5BFF-073F-2419-F2FF226A80C9}"/>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39.185"/>
    </inkml:context>
    <inkml:brush xml:id="br0">
      <inkml:brushProperty name="width" value="0.05" units="cm"/>
      <inkml:brushProperty name="height" value="0.05" units="cm"/>
    </inkml:brush>
  </inkml:definitions>
  <inkml:trace contextRef="#ctx0" brushRef="#br0">381 49 784,'-1'0'82,"1"0"1,-1-1-1,0 1 0,1 0 0,-1-1 0,0 1 1,0-1-1,1 1 0,0 0 0,-1 0 1,-1-2-1,1 1 175,-1 0 1,1 0-1,-1 0 0,2 0 1,-2 0-1,1 0 1,-2 1-1,0-2 1,-10-2-182,-1 1 0,-19-1 0,-8-3-159,19 2 83,13 3 0,0 0 0,-10-1 0,3 2-1,8-1-7,0 1 0,-1 1 0,-13 1 0,-61 7-31,56-3 48,27-6-7,0 1 0,-1 0-1,1 0 1,0-1 0,-1 1-1,1 0 1,-1 0 0,1 0-1,0 0 1,0-1 0,0 1-1,0-1 1,-1 1 0,1 0-1,0-1 1,0 1 0,-1 0-1,1 0 1,0-1 0,0 1 0,0-1-1,0 1 1,0-1 0,0 1-1,0 0 1,0 0 0,0-1-1,0 1 1,0-1 0,0 1-1,0-1 1,0 1 0,0 0-1,1-1 1,-1-1 19,1 2 1,-1-1-15,0 1 0,0 0 0,0 0 0,0 0 0,0 0 0,1 0 0,-1 0 0,0 0 0,1 0 0,-1 0-1,0 0 1,1 0 0,-1 0 0,0 0 0,0 0 0,0 1 0,0-1 0,0 0 0,1 0 0,-1 0 0,0 0 0,1 0 0,0 3 26,2-1 0,-2 0 1,1 1-1,-2-1 0,2 1 1,-1 0-1,0 0 0,0-1 0,0 5 1,2-1 10,0 6 23,0 1 0,0-1 0,0 1 0,-2 0 0,1 25-1,-36 394 248,12-186 105,22-242-412,0-1 9,0 0 0,0 0 0,0 0 1,0 0-1,0 0 0,1 0 0,0 0 0,-1 0 0,1 0 1,0 0-1,3 6 0,-2-4 56,-4-5 182,2 0-237,0-1 0,0 1 0,0-1 0,0 1 1,0 0-1,0 0 0,0-1 0,0 1 0,0 0 0,0-1 0,0 1 0,0-1 0,0 1 1,0 0-1,0 0 0,0 0 0,0-1 0,0 1 0,0-1 0,1 1 0,-1 0 1,0-1-1,0 1 0,1 0 0,-1 0 0,0 0 0,1 0 0,-1-1 0,0 1 0,0 0 1,0-1-1,1 1 0,5-4 18,1 0 0,0 0 1,-1 1-1,1 0 0,1 0 0,-2 1 1,2 0-1,10-2 0,-11 3-17,0 0 1,1 1-1,-1 0 0,0 0 0,0 1 0,11 1 0,2 1 33,4-2 10,0-1 0,0-1 1,38-6-1,-56 5-100,0 1 0,0-1 0,7-3 0,-1 1-284,-2 0-416,-5-4 311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9.258"/>
    </inkml:context>
    <inkml:brush xml:id="br0">
      <inkml:brushProperty name="width" value="0.05" units="cm"/>
      <inkml:brushProperty name="height" value="0.05" units="cm"/>
    </inkml:brush>
  </inkml:definitions>
  <inkml:trace contextRef="#ctx0" brushRef="#br0">0 737 1808,'0'1'20,"0"0"-1,1 0 0,-1-1 0,0 0 0,1 1 0,-1-1 1,0 1-1,0 0 0,1-1 0,-1 0 0,1 0 0,-1 1 1,1 0-1,-1-1 0,0 0 0,1 1 0,-1-1 0,1 0 0,0 0 1,-1 0-1,0 1 0,1-1 0,0 0 0,-1 0 0,1 0 1,-1 1-1,1-1 0,0 0 0,-1 0 0,1 0 0,-1 0 1,1 0-1,-1-1 0,1 1 0,0 0 0,15 2-207,-2 2-8,1 0 0,-1-1 0,16 1 0,-27-4 214,0 0 1,0 0-1,0 0 1,0 0-1,0 0 1,0-1-1,0 0 1,-1 0 0,1 0-1,0 0 1,-1 0-1,1-1 1,0 1-1,3-3 1,0-1 122,-1 0 1,0 1-1,0-2 1,5-6-1,-2 3 200,1 0 0,0 1 0,0 0 0,17-12-1,0 1 201,8-6-104,29-26-114,-42 33-288,30-20 1,-29 22 11,26-23 0,-42 32 12,1 0 0,-1-1 0,-1 1-1,1-1 1,-1-1 0,7-14 0,17-57 631,-16 42-354,-10 31-294,-1-1-1,0 1 1,-1-1 0,1 0-1,-2 0 1,1 0 0,0 0-1,-1 0 1,-1 0 0,0 0-1,0 1 1,-1-2 0,1 2 0,-1-1-1,-1 1 1,0-1 0,0 1-1,-7-13 1,1 5-5,0 2 1,-20-24-1,23 32-33,1 0-1,0 0 0,0 1 1,-1-1-1,0 1 0,0 0 0,0 1 1,-1-1-1,-8-2 0,1 4 0,14 2-4,0 0 0,-1 0 0,1 0 0,0 0 0,-1 0 1,1 0-1,-1 0 0,1 0 0,0 0 0,0 0 0,0 0 0,0 0 0,-1 0 0,1 0 0,0 0 0,-1 0 0,1 0 0,0 1 0,-1-1 0,1 0 1,0 0-1,0 0 0,0 0 0,0 0 0,0 0 0,0 0 0,-1 0 0,1 1 0,0-1 0,0 0 0,-1 1 0,1-1 0,0 0 0,0 0 1,0 1-1,0-1 0,0 0 0,0 0 0,-1 0 0,1 0 0,0 1 0,0 0 0,1 0-15,1-1 7,27 5-2,-1 1 1,54 19 0,-28-1 9,-27-12-1,57 31-7,-40-19-3,-35-20 6,0 0 1,-1 2-1,0-1 0,0 0 0,0 2 1,-1-1-1,1 1 0,-1-1 0,9 14 1,-14-17 2,-1 0 1,1 0 0,-2 0 0,2 0-1,-1 1 1,-1-1 0,1 0 0,-1 0-1,1 6 1,0-4 0,-1 1 1,-1 0-1,1-1 1,-3 11-1,3-16 2,0 1 0,0-1-1,1 0 1,-1 0 0,0 0 0,0 0 0,0 0 0,0 0-1,0 0 1,0 1 0,0-1 0,0 0 0,0 0 0,0 0-1,0 1 1,0-1 0,1 0 0,-1 0 0,0 0 0,0 0-1,0 0 1,1 0 0,-1 1 0,0-1 0,0 0 0,1 0-1,-1 0 1,0 0 0,0 0 0,0 0 0,0 0 0,0 0-1,0 0 1,0 0 0,1 0 0,-1 0 0,0 0-1,0 0 1,1 0 0,-1 0 0,0-1 0,17 0 5,-13 0-4,57-8 9,-49 7-7,0-1-1,0-1 1,-1 1 0,13-8 0,23-14 3,6 5-4,-14 2-2,39-14 0,117-21 0,-113 32-5,0 1-17,-66 16 14,1 2 1,31-1-1,-39 3 5,-1 1-1,1 0 0,0 0 1,-1 1-1,1 0 1,0 1-1,-1-1 0,15 9 1,-18-8 0,0 0 0,-1 0 1,1 0-1,-1 0 1,1 1-1,-1 0 0,0 0 1,0 1-1,0-1 0,-1 1 1,0-1-1,0 1 1,0 0-1,3 8 0,-3-3-1,0 2-1,0-2 0,1 20 1,-1-7 1,23 97 7,-22-103 1,2-1-1,0 0 1,2 0 0,-1 0-1,11 14 1,-7-13 3,1 0 1,2 0-1,-1-2 0,17 15 0,-21-22 14,1-1-1,1 1 0,-1-1 0,1-1 0,-1 0 1,1-1-1,1 0 0,14 4 0,-5-4 34,-1-1-1,1-1 0,0-1 1,0 0-1,1-1 1,33-5-1,-17-1-199,-1-1-1,65-20 0,-72 16-1143,45-22 0,-43 14 377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0.338"/>
    </inkml:context>
    <inkml:brush xml:id="br0">
      <inkml:brushProperty name="width" value="0.05" units="cm"/>
      <inkml:brushProperty name="height" value="0.05" units="cm"/>
    </inkml:brush>
  </inkml:definitions>
  <inkml:trace contextRef="#ctx0" brushRef="#br0">80 74 3209,'2'-4'109,"0"0"1,0 0 0,0 1-1,1 0 1,-1-1-1,1 1 1,-1 0 0,1 0-1,0 0 1,1 0-1,-1 1 1,1-1 0,-1 1-1,1 0 1,4-2-1,4-1-89,1 0-1,0 2 1,1 0-1,-2 0 1,2 1-1,26-1 0,32 6 215,-69-3-173,0 0 0,0 0 0,0 1 0,0-1 1,0 1-1,0-1 0,0 1 0,0 0 0,0 0 0,0 0 1,0 0-1,-1 0 0,1 1 0,-1-1 0,0 1 0,1 0 0,0 0 1,-1 0-1,-1 0 0,5 5 0,-5-6-23,0 1 1,0-1-1,0 2 0,-1-2 0,1 1 1,0 0-1,-1-1 0,0 1 0,0 0 1,0 0-1,1 0 0,-1-1 0,-1 2 1,1-2-1,0 1 0,0 0 0,0-1 1,-1 3-1,-1 1-7,0 0 1,0 0 0,0 0-1,-1-1 1,0 1-1,0-2 1,0 2 0,-6 5-1,7-7-20,-7 6 7,-1 1 0,1 0 0,-20 12 1,-38 22-4,38-25-11,-44 26-4,70-42 0,-1 0 1,1 0 0,0 0-1,0 0 1,1 0 0,-1 1-1,0-1 1,1 1 0,-3 6-1,5-10 0,0 0 0,0 0 0,0 0 0,-1 1 0,1-1 1,0 0-1,0 1 0,0-1 0,0 1 0,0-1 0,0 0 0,0 0 0,0 0 0,0 1 0,0-1 0,0 1 0,0-1 0,0 0 0,0 1 0,0-1 0,0 0 0,1 0 0,-1 0 0,0 1 0,0-1 0,1 0 0,-1 1 0,0-1 0,0 0 0,0 1 0,0-1 0,0 0 1,1 0-1,-1 0 0,0 0 0,1 1 0,4 1 0,0 1 1,0-1 0,0 0 0,0 0 0,0-1 0,1 1-1,5-1 1,18 6 2,-11-2 2,0 1-1,-1 1 1,0 0-1,23 15 1,27 28 4,-61-45-6,0 0 0,0 0 1,0 1-1,-2 0 0,1 0 0,5 8 1,-9-12-2,0 0 1,0 1 0,1-1-1,-2 0 1,1 0-1,0 1 1,0 0 0,-1-1-1,0 0 1,0 1 0,0-1-1,0 1 1,0 0 0,0-1-1,0 0 1,0 1-1,-1-1 1,1 1 0,-1 0-1,0-1 1,0 0 0,0 0-1,0 1 1,-2 2-1,-1 1 6,-1 0-1,2-1 1,-3 0-1,2 1 1,-1-1-1,-1-1 1,-9 8-1,-9 3 3,-1-2 0,-47 19 1,49-23-122,1-3 0,-29 6 1,-48 5-1860,68-11 1243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9.973"/>
    </inkml:context>
    <inkml:brush xml:id="br0">
      <inkml:brushProperty name="width" value="0.05" units="cm"/>
      <inkml:brushProperty name="height" value="0.05" units="cm"/>
    </inkml:brush>
  </inkml:definitions>
  <inkml:trace contextRef="#ctx0" brushRef="#br0">459 64 3681,'0'-8'457,"1"2"-283,-1 0 1,-1 0-1,1 1 0,-2-8 0,2 12-209,-1-1-1,1 2 0,0-1 1,-1 0-1,1 0 0,0 0 1,-1 0-1,1 0 0,-1 1 1,0-2-1,1 1 0,-1 1 1,0-1-1,0 0 0,1 1 1,-1-1-1,0 1 0,0-1 1,1 0-1,-1 1 0,0-1 1,0 1-1,0 0 0,0 0 1,0-1-1,0 1 0,0 0 1,0-1-1,-2 1 1,-9 1-102,-1 0 0,1-1 0,-17 6 1,14-3 796,0 0 1,-15 0-1,-81-9 1653,100 6-2281,1 0-1,0 1 1,-1 1-1,1-1 1,-13 5-1,-15 3-111,26-6 53,-1 0 0,-19 8 0,31-10 27,0-1 0,0 1 0,0 0 0,0-1 0,0 0-1,0 1 1,1 0 0,-2 0 0,1-1 0,1 1 0,-1 1 0,-1 0 0,2-2 0,0 1 0,0-1 0,0 0-1,0 0 1,0 1 0,0-1 0,0 1 0,0-1 0,0 1 0,0-1 0,0 0 0,0 0-1,0 0 1,0 1 0,0-1 0,0 1 0,0-1 0,0 1 0,0-1 0,0 0 0,1 0-1,-1 0 1,0 1 0,0-1 0,1 1 0,-1-1 0,0 0 0,1 1 0,-1-1 0,0 0-1,0 0 1,0 0 0,1 0 0,-1 0 0,0 0 0,1 1 0,0-1 0,8 4-21,-8-3 17,1-1 0,-1 0 0,0 1 0,0 0 0,1 0 1,-1-1-1,0 1 0,2 2 0,12 11-48,-10-10 41,0 0 0,-1 0 0,1 0 1,-1 1-1,1-1 0,-1 1 0,-1 1 1,0-1-1,1 0 0,-1 0 0,0 1 1,-1 0-1,1 0 0,-1 0 0,2 12 1,-2-6-27,-1 1 0,-1 0 1,0 0-1,0 0 1,-2 0-1,1 0 1,-2-1-1,0 1 0,0 0 1,-1 0-1,-1-1 1,0 0-1,-8 15 0,5-14-5,-5 9 12,0 0 0,2 2 0,-10 25 0,18-37 30,0 0 0,0 1 0,1-1 0,-1 18 1,3-23 1,0-1 0,1 1 1,0-1-1,0 1 0,0 0 0,0-1 1,2 0-1,-1 1 0,6 11 1,-3-8 31,1-1 1,0 0-1,1-1 1,0 0-1,0 1 1,9 6 0,-10-10 29,0 0 1,0 0-1,1-2 1,0 2-1,-1-1 1,1-1-1,1 0 1,-1 0-1,8 1 1,74 11 435,-51-7-548,58 3 1,-88-11-85,0 0 0,1-1 0,-1 0 0,-1 1 0,15-6 0,0 2-751,-8-1 384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0.374"/>
    </inkml:context>
    <inkml:brush xml:id="br0">
      <inkml:brushProperty name="width" value="0.05" units="cm"/>
      <inkml:brushProperty name="height" value="0.05" units="cm"/>
    </inkml:brush>
  </inkml:definitions>
  <inkml:trace contextRef="#ctx0" brushRef="#br0">1 1 4585,'0'9'1392,"2"24"-1736,1 6-704,0 45-240,1-1 135,-2 7 449,1 0 424,3-21 776,-4-3 168,-1-8 81,-1-2-73,-1-11-432,1-6-200,-2-11-608,0-18-408,2-3 575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0.906"/>
    </inkml:context>
    <inkml:brush xml:id="br0">
      <inkml:brushProperty name="width" value="0.05" units="cm"/>
      <inkml:brushProperty name="height" value="0.05" units="cm"/>
    </inkml:brush>
  </inkml:definitions>
  <inkml:trace contextRef="#ctx0" brushRef="#br0">0 1 1344,'44'16'408,"-35"-12"-320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1.277"/>
    </inkml:context>
    <inkml:brush xml:id="br0">
      <inkml:brushProperty name="width" value="0.05" units="cm"/>
      <inkml:brushProperty name="height" value="0.05" units="cm"/>
    </inkml:brush>
  </inkml:definitions>
  <inkml:trace contextRef="#ctx0" brushRef="#br0">1 0 464,'65'0'120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1.642"/>
    </inkml:context>
    <inkml:brush xml:id="br0">
      <inkml:brushProperty name="width" value="0.05" units="cm"/>
      <inkml:brushProperty name="height" value="0.05" units="cm"/>
    </inkml:brush>
  </inkml:definitions>
  <inkml:trace contextRef="#ctx0" brushRef="#br0">0 8 704,'63'-6'406,"-52"4"-167,17 3 0,-13 0-159,5 2-24,-2 0 50,12 0 555,0-2 0,30-2 0,-47 1-201,0 0 0,15 3 0,-18-2-227,0 0 1,0-1 0,21-2 0,-8 2-232,-12 0-197,-9-1-1138,-2 1 1249,0-1-425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2.979"/>
    </inkml:context>
    <inkml:brush xml:id="br0">
      <inkml:brushProperty name="width" value="0.05" units="cm"/>
      <inkml:brushProperty name="height" value="0.05" units="cm"/>
    </inkml:brush>
  </inkml:definitions>
  <inkml:trace contextRef="#ctx0" brushRef="#br0">156 0 2545,'3'9'258,"1"0"1,-1 0-1,0 1 1,-1-1-1,0 1 1,-1-1-1,2 15 1,-3-21-190,-1 0 0,1 0 0,-1 0 1,1 0-1,-1-1 0,1 1 0,-1 0 0,-1-1 0,2 1 1,-5 4-1,1 1 50,-12 24 122,-2-2 1,-24 30-1,25-35-175,10-14-39,-9 17 1,0 4-3,7-16-12,-5 8 22,13-24-31,1 1-1,0 0 1,-1-1 0,0 1 0,1 0 0,-1 0 0,1-1 0,0 1-1,0 0 1,-1 0 0,1-1 0,0 1 0,-1 0 0,1 0 0,0-1 0,0 1-1,0 0 1,0 1 0,0-1 4,1 0 0,-1-1 0,0 0 0,1 1-1,-1-1 1,0 1 0,0-1 0,1 1 0,-1-1 0,1 0 0,-1 0-1,1 1 1,-1-1 0,0 1 0,1-1 0,-1 0 0,1 1 0,0-1-1,-1 0 1,1 0 0,4 1 34,-2 0-1,2 0 0,-1-1 1,0 0-1,7 0 0,49-8 222,12 1-47,117 2 2,-186 4-244,1 1 0,0 0 0,0-1 1,0 0-1,0 0 0,4-2 0,-6 3-42,-2-1 0,1 0 0,1 1-1,-2-1 1,1 1 0,1-1 0,-2 0-1,1 0 1,0 1 0,0-1 0,-1 0-1,1 0 1,0 0 0,0 0 0,-1 0-1,1 1 1,0-2 0,-1 1 0,1 0 0,-1 0-1,0 0 1,0 0 0,0-1 0,1 2-1,-1-2 1,0 1 0,0-2 0,0 3-27,0-1 1,0 0 0,-1 0 0,1 1 0,0-1 0,0 0 0,0 0 0,0 0 0,-1 0 0,1 0 0,-1 1 0,0-2 0,-10-5-585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3.349"/>
    </inkml:context>
    <inkml:brush xml:id="br0">
      <inkml:brushProperty name="width" value="0.05" units="cm"/>
      <inkml:brushProperty name="height" value="0.05" units="cm"/>
    </inkml:brush>
  </inkml:definitions>
  <inkml:trace contextRef="#ctx0" brushRef="#br0">3 0 2809,'7'2'1431,"-6"-2"-1418,-1 0 0,0 0 1,1 0-1,-1 1 0,1-1 0,-1 0 0,1 0 0,-1 0 0,0 1 0,0-1 0,1 0 0,-1 0 0,1 1 0,-1-1 0,1 0 0,-1 0 0,0 0 0,0 1 0,1-1 0,-1 1 0,0-1 0,1 1 0,-1-1 0,0 0 1,0 0-1,1 1 0,-1 0 0,0-1 0,0 1 0,0-1 0,0 0 0,0 0 0,0 1 0,0 1 0,4 18-172,0 0 0,1 29 0,-6-6 902,-9 62 1,0-55-203,6-35-479,1-1-1,-1 18 0,3-22 497,1-19-361,0 4-3042,0 3 2128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5.024"/>
    </inkml:context>
    <inkml:brush xml:id="br0">
      <inkml:brushProperty name="width" value="0.05" units="cm"/>
      <inkml:brushProperty name="height" value="0.05" units="cm"/>
    </inkml:brush>
  </inkml:definitions>
  <inkml:trace contextRef="#ctx0" brushRef="#br0">162 3 1600,'-4'-3'5007,"-32"155"-3184,6-18-772,9-33-402,5-32-292,-16 74 256,25-107-363,-3 69 0,7 33 422,2-132-611,1-4-42,-1-1-1,1 1 0,-1 0 0,1 0 0,0-1 0,0 1 0,0-1 1,0 1-1,0-1 0,1 1 0,-1-1 0,1 2 0,-1-1-82,0-9-1089,1 4 1021,0 0 0,0 0 0,-1 0 0,1 0 1,1 1-1,1-7 0,6-7-232,-5 10 182,0 1-1,-1-1 0,0 0 0,-1 0 0,0-1 0,1 1 0,-1-1 0,-1 0 0,0 1 1,1-10-1,-2 3-492,4-17 0,0 17 324,5-15-1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3.179"/>
    </inkml:context>
    <inkml:brush xml:id="br0">
      <inkml:brushProperty name="width" value="0.05" units="cm"/>
      <inkml:brushProperty name="height" value="0.05" units="cm"/>
    </inkml:brush>
  </inkml:definitions>
  <inkml:trace contextRef="#ctx0" brushRef="#br0">301 8 904,'5'-2'63,"-3"1"-39,-1 0-1,0 1 1,1-1-1,-1 0 1,1 0-1,-1 1 1,1 0-1,-1 0 1,1 0-1,1-1 0,-3 1-16,1 0-1,-1 1 1,1-1-1,-1 0 1,0 0-1,1 0 1,-1 0-1,0 0 0,0 0 1,0 0-1,1 1 1,-1-1-1,0 0 1,0 1-1,1-1 1,-1 0-1,0 1 0,0-1 1,1 0-1,-1 0 1,0 1-1,2 13 162,-3-11-112,1 0 1,-1 0-1,1 0 1,-1 1-1,0-1 0,0 0 1,0 0-1,-1 1 1,1-1-1,-4 4 0,-2 5 470,-13 13 0,-1 0 263,11-9-293,0 1 1,-15 34 0,-8 40 152,19-50-455,-39 120 145,3-26-248,29-77-73,-10 30 0,9-28-9,22-63-231,3-4-120,13-14-628,-12 13 693,6-17-1,-10 25 276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6.100"/>
    </inkml:context>
    <inkml:brush xml:id="br0">
      <inkml:brushProperty name="width" value="0.05" units="cm"/>
      <inkml:brushProperty name="height" value="0.05" units="cm"/>
    </inkml:brush>
  </inkml:definitions>
  <inkml:trace contextRef="#ctx0" brushRef="#br0">414 173 2961,'-42'-48'1713,"27"28"-510,15 18-1042,-1 0-1,0 0 1,0 0-1,1 0 1,0-1-1,0 2 1,0-4 0,-1 2-97,1 0 1,-1 1 0,0 0 0,1 0-1,-2-1 1,1 1 0,1 0 0,-2 0-1,1 0 1,-1 0 0,1 0 0,-1 0-1,1 1 1,-1-1 0,0 0 0,0 0 0,0 1-1,1 0 1,-5-3 0,-6-2 324,2 1 0,-19-8-1,14 9-191,1 0 0,0 0 1,0 1-1,-1 1 0,0 1 0,0 0 0,1 0 0,-1 2 0,0 0 0,1 0 0,-16 4 0,25-3-190,1-1 0,-1 2 0,1-2 0,0 1 0,0 1 0,0 0 0,0-1 0,0 1 0,1 0-1,-1 0 1,1 1 0,0-1 0,0 0 0,0 1 0,0 0 0,1 0 0,-1 0 0,1 0 0,0 0 0,0 1 0,1-1 0,-3 8 0,3-5-2,-1 1 1,1-1 0,0 0-1,0 0 1,1 1-1,0-1 1,0 0-1,1 1 1,0-1-1,0 0 1,1 0-1,0 0 1,5 13-1,-4-14-1,0 0 0,1 0 0,0 0 0,0-1-1,0 0 1,1 0 0,0-1 0,8 9 0,-1-5 0,1 0 1,25 12-1,-24-13-17,1-1-1,0 0 0,25 6 0,-32-10-132,-1-1 0,2-1 0,-2 1-1,1-1 1,0 0 0,0-1-1,0 1 1,-1-2 0,16-4 0,-17 4-195,1 0 0,0-1 0,12-6 1,-16 6 205,1 0 1,0 0-1,0 0 1,-1-1-1,5-6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7.037"/>
    </inkml:context>
    <inkml:brush xml:id="br0">
      <inkml:brushProperty name="width" value="0.05" units="cm"/>
      <inkml:brushProperty name="height" value="0.05" units="cm"/>
    </inkml:brush>
  </inkml:definitions>
  <inkml:trace contextRef="#ctx0" brushRef="#br0">1 5 8514,'1'0'175,"0"0"1,0-1-1,0 0 0,0 0 1,0 1-1,0 0 1,0 0-1,0 0 1,0-1-1,0 1 0,0 0 1,1 0-1,1-1 1,-2 2-328,1 0 0,0-1 0,0 1 0,0 0 0,-1 0 0,1-1 0,0 2 0,1 0 0,6 4-940,1 0 0,11 5 0,-17-9 1046,1-1 0,-1 1 0,1-1 1,-1 0-1,1 0 0,-1 0 0,1-1 0,7 0 0,0-1 479,0-1 0,0 0 1,0-1-1,0 0 0,-1-1 0,1 0 0,16-9 0,-25 12-414,-1 0-1,0 0 1,1 0-1,-1 1 1,1-1-1,-1 0 1,4 0-1,-5 1-34,-1 0-1,0 0 1,1 0-1,0 0 1,-1 0-1,1 0 1,-1 0-1,0 0 1,1 0-1,-1 0 1,1 0-1,0 0 1,-1 0-1,0 0 1,1 1-1,-1-1 1,1 0-1,-1 0 1,1 1-1,-1-1 1,0 1-1,0-1 1,1 0-1,-1 0 1,1 0-1,-1 1 1,1-1-1,-1 1 0,0-1 1,0 1-1,0-1 1,0 0-1,1 1 1,-1-1-1,0 1 1,0 0-1,0-1 1,0 0-1,1 2 1,-6 0-216,-5 27 229,-1-5-19,2 0 1,-9 40-1,6 4-81,-3 95 0,13-125 79,-2 29 25,2 0-1,4 0 0,13 90 1,-7-110 12,-2-18 6,-1 1-1,-2-1 1,0 33 0,-3-56 122,-1 0 1,1 1-1,-1-1 0,-1 0 1,-4 12-1,6-16-97,-1 0 0,0-1 0,0 2 0,0-2-1,-1 1 1,2 0 0,-2-1 0,1 1 0,-1-1 0,1 1 0,-1-1 0,1 1-1,-1-1 1,0 0 0,0 1 0,0-2 0,1 1 0,-2 0 0,-1 1 0,-10 0-93,1 1 0,0-2 1,-21 1-1,-40-5-1984,43 1 1279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8.625"/>
    </inkml:context>
    <inkml:brush xml:id="br0">
      <inkml:brushProperty name="width" value="0.05" units="cm"/>
      <inkml:brushProperty name="height" value="0.05" units="cm"/>
    </inkml:brush>
  </inkml:definitions>
  <inkml:trace contextRef="#ctx0" brushRef="#br0">19 956 5249,'-3'-5'253,"0"0"1,1 0-1,-1 0 0,2 0 0,-1 0 1,1 0-1,-1 0 0,0-7 0,2 7-216,0 2-1,0-1 1,1-1-1,-1 2 1,1-1-1,-1 0 1,2 0-1,-1 0 1,0 0-1,1 0 1,-1 1 0,4-4-1,1-4 163,1-1 1,1 1-1,0 1 0,1-1 0,0 1 1,1 1-1,-1 0 0,2 0 1,-1 1-1,1 1 0,1 0 0,-1 0 1,21-8-1,-6 7-211,2 0-1,-1 2 1,0 2 0,54-4 0,-66 8-6,-1 1 0,0 1 0,0-1 1,1 2-1,25 8 0,66 31-92,-40-14-1,-55-24 100,1 0 0,1-1 1,-1 0-1,0-2 0,1 1 1,19-1-1,-15-2 29,1 1 0,-1-3 0,34-7 0,-36 5-5,0-1 1,-1 0-1,-1-1 1,1-1-1,-1 1 1,15-13-1,-14 10 0,-5 5-6,1-2 13,1 0 0,-1 0 0,0-2 0,-1 1-1,0-1 1,11-13 0,-15 13 3,0 0 0,-1 1 0,-1-1 0,0 0 0,0 0 0,0 0 0,2-14 0,4-66 97,-8 81-114,-1 7-6,3-36 15,-3 0 1,-3-42-1,2 69-13,-1 0 0,1 0 0,-1-1 0,-1 1 0,-1 1-1,0-1 1,0 0 0,0 1 0,-1-1 0,-1 2 0,1-1-1,-9-10 1,5 10-4,-1 0-1,0 0 1,-14-12-1,19 18 2,0 0 0,0 0-1,-1 0 1,0 0 0,0 1 0,1 0-1,-1 0 1,0 1 0,-10-2 0,14 3 1,0 0 0,0 0-1,0-1 1,0 1 0,0-1 0,0 1 0,0 0 0,0-1 0,0 0 0,0 0 0,0 1 0,0-2 0,1 1-1,-3-1 1,4 1 0,0 1 0,-1 0 0,1 0-1,0-1 1,0 0 0,0 1 0,0-1 0,-1 1-1,1 0 1,0 0 0,0-1 0,0 0 0,0 1-1,0-1 1,0 1 0,1 0 0,-1 0 0,0-1-1,0 1 1,0-1 0,0 0 0,1 1-1,-1 0 1,0 0 0,1-1 0,-1 1 0,0 0-1,0-1 1,0 1 0,0-1 0,1 1 0,0 0-1,10-9-10,-1 6-3,-5 1 9,0 1-1,1-2 0,5-2 1,3-2 3,2 1 1,-1 0 0,1 2-1,-1-1 1,1 2 0,19-2-1,-21 4-8,-1 0-1,1 0 0,-1 2 0,1 0 0,-1 0 0,0 1 0,15 4 1,-18-2 1,-1 0 0,1 0 0,-1 0 1,1 1-1,-2 1 0,1 0 1,-1 0-1,1 0 0,-1 1 0,-1 1 1,0-1-1,12 16 0,-2 1-18,-4-8-2,12 22 0,-25-36 28,58 95-17,-56-95 18,6 10 0,0 0 0,12 24 0,23 49 0,-32-62 1,2 0-1,27 39 1,-15-29 5,1-2 0,1 0 0,34 27 0,-40-40 3,3-1 1,-1-1 0,2-1 0,35 16 0,-34-20-26,0-2 0,0 0 0,1-2 1,1-1-1,-1-1 0,1-1 0,0-2 0,42-1 0,-64-1-257,1-1 1,0 0-1,-1-1 0,0 1 0,0-1 0,12-5 1,3-1-407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09.873"/>
    </inkml:context>
    <inkml:brush xml:id="br0">
      <inkml:brushProperty name="width" value="0.05" units="cm"/>
      <inkml:brushProperty name="height" value="0.05" units="cm"/>
    </inkml:brush>
  </inkml:definitions>
  <inkml:trace contextRef="#ctx0" brushRef="#br0">0 32 6041,'5'-4'348,"-1"0"0,1 0-1,0 0 1,0 0-1,6-3 1,-11 7-364,2-1 0,-1 1 1,0-1-1,1 0 0,-1 1 0,1 0 0,-2 0 0,2-1 1,-1 1-1,1 0 0,-1 0 0,1-1 0,-1 1 0,0 1 1,1-1-1,-1 0 0,1 0 0,-1 1 0,0-1 1,0 0-1,1 1 0,-1-1 0,0 1 0,1 0 0,-1-1 1,0 1-1,0 0 0,0 0 0,1 1 0,-1-1-2,1 0-1,-2 1 0,1-1 0,0 1 1,0-2-1,-1 2 0,0-1 1,1 1-1,0-1 0,-1 1 0,1 0 1,-1 0-1,0-1 0,0 1 1,0-1-1,0 1 0,0-1 0,0 1 1,0-1-1,-1 1 0,1 0 1,-1-1-1,0 1 0,1-1 0,0 0 1,-1 1-1,0-1 0,0 1 1,0-1-1,0 0 0,-1 3 1,-7 2 190,4-4-35,2 1 0,-1-1 0,-6 8 0,9-9-125,1-1 0,-1 1 1,0 0-1,0 0 0,1 0 0,-1 0 0,1 0 1,-1 0-1,0 0 0,1 0 0,0 0 1,0 1-1,0-2 0,0 2 0,-1-1 1,1 0-1,0 0 0,0 0 0,0 1 1,0-1-1,1 2 0,0 0-13,1 1 0,-1-1 0,1 1 0,0 0 0,0-1 0,0 0 0,1 0 0,-1 0 0,1 0 0,0 0 0,-1 0 0,1-1 0,1 0 0,3 3 0,6 4-27,29 12 0,-41-21 27,84 33-54,-54-23 43,30 16 0,-52-22 5,0 1 0,0 1-1,-1-1 1,0 2 0,1-1-1,-2 0 1,10 12 0,-15-16 5,-1-1 1,-1 0 0,1 0-1,0 0 1,0 0 0,-1 1-1,0-1 1,1 1 0,-1-2-1,1 2 1,-1-1 0,1 1-1,-1-1 1,0 1 0,0-1-1,0 1 1,0-1 0,0 0-1,0 1 1,-1-1 0,1 1-1,-1-1 1,0 3 0,-1 0 3,0 0 1,0 0 0,-1 0 0,1 0 0,-6 6 0,-3 1 7,1 0 1,-1 1-1,-1-3 0,0 1 1,-22 13-1,15-12-27,0-1-1,-1-1 1,-32 10-1,39-14-296,-1-2 0,0 0-1,-22 3 1,32-6 117,0 0 0,-1 0 0,1 0 1,0-1-1,0 0 0,-1 0 0,-3-1 0,6 1 81,-1 0-1,2 0 1,-1 0 0,0 0-1,0 0 1,0 0 0,1-1-1,-1 1 1,0 0 0,1-1 0,-1 0-1,1 1 1,0-1 0,-1 1-1,0-4 1,-1-1-127,1 0 0,-4-13 0,6 19 239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10.219"/>
    </inkml:context>
    <inkml:brush xml:id="br0">
      <inkml:brushProperty name="width" value="0.05" units="cm"/>
      <inkml:brushProperty name="height" value="0.05" units="cm"/>
    </inkml:brush>
  </inkml:definitions>
  <inkml:trace contextRef="#ctx0" brushRef="#br0">0 7 1904,'37'-7'1153,"3"9"-145,5 1-432,-6 0-528,0 3-80,-1-6-248,-7-3-144,-9-1-336,-4-3 440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0.315"/>
    </inkml:context>
    <inkml:brush xml:id="br0">
      <inkml:brushProperty name="width" value="0.05" units="cm"/>
      <inkml:brushProperty name="height" value="0.05" units="cm"/>
    </inkml:brush>
  </inkml:definitions>
  <inkml:trace contextRef="#ctx0" brushRef="#br0">242 363 2745,'-3'-3'1387,"3"5"-812,1 0 33,0-6 878,0-14-843,-1 0-1,-2-28 1,0 33-322,0 1 1,-1 0-1,0-1 1,-1 1-1,-9-18 1,-1-3 193,13 30-476,-3-11 83,-2 0 1,1 0-1,-2 0 1,1 1-1,-19-26 1,20 33-113,-15-16 50,19 20-57,-1 1 1,1 0-1,-2 0 0,2-1 1,-1 1-1,0 1 0,1-1 1,-2 0-1,2 0 0,-1 1 1,-4-2-1,5 2-4,-1 0 0,2 0 0,-1 0 0,0 0 0,0 0 0,0 1 0,0-1 0,0 1 0,0-1 0,0 0 0,0 0 0,1 1 0,-1-1 0,0 1 0,0 0 0,1-1 0,-1 1 0,0-1 0,0 1 0,1 0 0,-2 1 0,-11 20-35,13-21 33,-12 26-15,2 1 0,1 0 1,1 1-1,2 0 0,-4 34 0,6-28 4,2 0 0,1 0 0,2 0 0,6 39 0,-5-63 8,-1 0 0,2-1 0,0 1 0,0-1 0,1 0 0,1 0 0,7 14 0,-9-20 4,0 1 0,0-2 0,0 2 0,1-1 1,0-1-1,0 1 0,-1-1 0,2 0 1,-1 0-1,0 0 0,1-1 0,-1 1 0,1 0 1,0-2-1,0 1 0,0 0 0,9 1 1,-4-2 1,0 1 1,0-1-1,0-1 1,0 0-1,1 0 1,-2 0-1,1-2 1,1 1-1,-2-2 1,1 1-1,0-1 1,0-1-1,-1 1 1,0-1-1,11-7 1,4-6-1,-1-2 0,0 1 1,-2-3-1,0 0 0,-2-1 1,19-25-1,-26 27 6,0 1 0,0-2 0,11-33 1,-10 17-2,12-49 1,-24 83-5,0 0-2,-1 0 1,1 0 0,-1 0 0,1 0 0,-1-1 0,0-5 0,0 9 0,0 0 0,0 0 0,0 0-1,0 0 1,0 0 0,0 0 0,0-1 0,0 1-1,0 0 1,0 0 0,0 0 0,0 0-1,-1 0 1,1 0 0,0 0 0,0 0 0,0 0-1,0 0 1,0-1 0,0 1 0,0 0 0,0 0-1,0 0 1,-1 0 0,1 0 0,0 0 0,0 0-1,0 0 1,0 0 0,0 0 0,0 0-1,0 0 1,0 0 0,0 0 0,0 0 0,0 0-1,0 0 1,0 0 0,0 0 0,0 0 0,0 0-1,-1 0 1,1 0 0,0 0 0,0 0 0,0 0-1,0 0 1,0 1 0,0-1 0,0 0-1,0 0 1,0 0 0,0 0 0,-1 0 0,1 0-1,0 0 1,-4 5-9,1 1 7,0 0 1,1 0 0,0 0-1,0 0 1,0 0 0,0 8-1,-1 2 7,1 20 0,2-21-2,0 0 0,1 0 1,1 0-1,1 0 0,3 15 1,-3-18-3,1-2 1,1 1-1,-1-1 1,1 0-1,1 0 1,0 0-1,8 10 1,-12-17-2,0 0 1,1-1-1,-1 1 0,1-1 1,-1 1-1,1-1 0,0 1 1,0-2-1,0 1 0,0 0 1,1 0-1,-1 0 0,1-2 1,-1 2-1,0-1 0,0 0 1,1 0-1,6 0 1,4 0 3,14 1-323,-12-4-720,33-6 0,-11-1 287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0.953"/>
    </inkml:context>
    <inkml:brush xml:id="br0">
      <inkml:brushProperty name="width" value="0.05" units="cm"/>
      <inkml:brushProperty name="height" value="0.05" units="cm"/>
    </inkml:brush>
  </inkml:definitions>
  <inkml:trace contextRef="#ctx0" brushRef="#br0">0 25 3361,'3'-4'991,"8"-11"964,-11 14-1940,0 1 0,1-1-1,-1 1 1,0 0 0,1-1 0,-1 1 0,0 0-1,1 0 1,-1 0 0,0 0 0,0-1 0,0 1-1,1 0 1,-1 0 0,1-1 0,-1 1 0,1 0-1,-1 0 1,0 0 0,0 0 0,0 0 0,1 0-1,-1 0 1,1 0 0,-1 0 0,1 0-1,-1 0 1,0 0 0,0 0 0,1 0 0,-1 0-1,1 0 1,-1 1 0,1-1 0,-1 0 0,0 0-1,0 0 1,1 1 0,0-1 0,0 3 13,1 0 1,-1 0-1,0 0 0,1 1 1,-2-1-1,1 0 0,0 1 1,0 0-1,-1-1 1,0 5-1,30 443 1642,-21-154-1545,-9-279-57,-3 23 1,3-40-61,0 2 83,3-6-30,5-11 7,-6 9-49,25-49 52,-11 21-65,35-56 1,-44 79-8,32-41 6,-34 45-6,0 1 0,0-1 0,1 1 0,0 1 0,0-1 0,9-5 0,-12 9-2,0 0 0,0 0 0,0 0-1,-1 0 1,1 0 0,0 1 0,0 0-1,0-1 1,0 1 0,0 0 0,0 0-1,0 0 1,0 1 0,0-1 0,3 1-1,4 2-23,-1 1 0,1 0-1,11 6 1,-13-5 1,1 0 1,-1 1-1,-1 0 1,1 0-1,-1 1 1,0 0-1,8 10 1,-7-7 0,-1 0 1,0 0-1,-1 1 0,0-1 1,7 19-1,-12-25 30,1 1-1,-1-1 1,1 1 0,-2 0-1,1 0 1,0-1 0,-1 1-1,0 0 1,0 0 0,0 0 0,-1-1-1,0 1 1,1 0 0,-1-1-1,-1 1 1,1-1 0,-1 1-1,0-1 1,0 1 0,0-1-1,-1 0 1,1 1 0,-1-2 0,-6 8-1,1-2 20,-2-1-1,1 0 1,-1 0-1,0-1 1,-1 0-1,1-1 1,-22 10-1,14-9 24,1-1 0,-1 0-1,0-2 1,-31 4 0,39-6-65,-1-2 0,1 0 1,-13-2-1,21 2 3,-2 0-53,1 0 0,-1-1 0,0 0 0,1 0 0,-1 0 0,1-1 0,-6-1 0,9 3-7,-2-1 0,1 0 0,0 0 0,0 1 0,0-1 0,1 0-1,-2 0 1,1 0 0,1 0 0,-1 0 0,0 0 0,0 0 0,1 0-1,0 0 1,-1-1 0,0 2 0,1-2 0,-1 1 0,1 0 0,0-1 0,0 2-1,0-2 1,0-2 0,3-16-692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1.641"/>
    </inkml:context>
    <inkml:brush xml:id="br0">
      <inkml:brushProperty name="width" value="0.05" units="cm"/>
      <inkml:brushProperty name="height" value="0.05" units="cm"/>
    </inkml:brush>
  </inkml:definitions>
  <inkml:trace contextRef="#ctx0" brushRef="#br0">492 48 4977,'-11'-3'377,"0"1"1,-1 0-1,1-2 0,-14-5 1,23 8-329,-18-7-81,13 5 108,0 0 0,1 1 1,-1 0-1,-1-1 0,2 2 0,-2-1 0,1 1 1,0 0-1,-8 1 0,4 1 243,-1 0 1,1 1-1,0 0 1,-21 8 0,9-1-30,-26 15 1,26-11-240,-24 16-1,39-23-48,-1 0 0,2 1 0,0-1 0,0 1 0,1 1 0,-10 12 0,10-10-2,0 1 0,1 0 0,0 0 0,1 1 1,0-1-1,0 1 0,1-1 0,1 1 0,0 0 0,1 1 0,0 13 1,1-12-1,1-1 1,0 1 0,2 0 0,-1-1 0,2 0 0,-1 1 0,1-2 0,1 1 0,11 21-1,-12-27 7,0-1 1,1 0-1,0 0 0,0 0 0,1 0 0,0 0 0,0-1 0,12 8 0,-7-6 26,-1-1 0,1-1-1,0 0 1,0-1 0,16 5 0,-3-4 18,0-1 0,0-1-1,0 0 1,0-3 0,27 0 0,-25-2-89,29-5 0,-47 4-330,0 1 1,0-1-1,-1 0 0,1-1 1,-1 1-1,0-2 0,0 1 1,8-8-1,-5 3-447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2.084"/>
    </inkml:context>
    <inkml:brush xml:id="br0">
      <inkml:brushProperty name="width" value="0.05" units="cm"/>
      <inkml:brushProperty name="height" value="0.05" units="cm"/>
    </inkml:brush>
  </inkml:definitions>
  <inkml:trace contextRef="#ctx0" brushRef="#br0">48 10 3577,'0'-1'65,"0"1"1,0 0-1,0 0 0,0-1 1,0 1-1,0 0 1,-1 0-1,1 0 0,0 0 1,0 0-1,0-1 1,0 1-1,0 0 0,0-1 1,0 1-1,0 0 1,0-1-1,0 1 0,0 0 1,0 0-1,0 0 1,0 0-1,0 0 0,0-1 1,0 1-1,0 0 1,0-1-1,1 1 0,-1 0 1,0 0-1,0-1 1,0 1-1,0 0 0,0 0 1,0 0-1,8-2 327,-7 3-383,-1-1 0,0 0 0,0 0 0,1 0-1,-1 1 1,1-1 0,-1 0 0,0 0 0,1 0 0,-1 0 0,0 0 0,0 1 0,1-1 0,-1 1 0,0-1 0,1 0 0,-1 1 0,0-1 0,0 0 0,1 0 0,-1 1 0,0-1 0,0 1 0,0-1 0,0 1 0,0-1-1,0 0 1,0 1 0,1 1 45,1 6 103,0 0 1,-1 0-1,0 0 0,0 0 0,0 0 0,-2 9 1,1 9 232,0 29 536,-12 89 0,11-135-876,-6 61 201,4 2 0,5 80 0,-1-139-237,-2 25-1,0-34-19,0 1 0,1-1 0,-2 2 0,1-2 0,0 1 0,-1-1-1,0 1 1,-2 3 0,-11 11-316,11-8-104,3-10 315,1-1-1,-1 2 1,1-1-1,0-1 1,0 1-1,-1 0 1,0 0-1,1 0 1,-1 0-1,1 0 1,-1-1-1,0 1 1,0 0-1,-1 0 1,-4 4-717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4.380"/>
    </inkml:context>
    <inkml:brush xml:id="br0">
      <inkml:brushProperty name="width" value="0.05" units="cm"/>
      <inkml:brushProperty name="height" value="0.05" units="cm"/>
    </inkml:brush>
  </inkml:definitions>
  <inkml:trace contextRef="#ctx0" brushRef="#br0">194 23 4593,'23'-22'3185,"-22"22"-3171,-1 0 0,0 0 0,1 0 0,-1-1 0,0 1 0,0 0 0,0 0 0,1 0 0,-1 0 1,0 0-1,1 0 0,-1 1 0,1-1 0,-1 0 0,0 0 0,0 0 0,0 0 0,0 0 0,1 1 0,-1-1 1,0 0-1,1 0 0,-1 0 0,0 0 0,1 0 0,-1 0 0,0 0 0,0 1 0,0-1 0,0 0 0,0 1 1,0-1-1,1 1 0,-1-1 47,0 0-7,0 1 1,-1 1 0,1-2-1,0 1 1,0 1 0,0-2-1,0 1 1,0 0 0,-1 0-1,0 0 1,1 0 0,-1 0-1,1-1 1,0 1 0,-1 0-1,0 0 1,0-1-1,1 1 1,-2 1 0,-1 1 171,-19 23 851,16-19-878,-1 1 0,-9 14-1,-14 36 162,2 1 0,-28 88-1,10 11 164,44-141-556,2-16 16,0-1 0,0 1 0,0-1 0,0 1 0,0 0 0,0 0 0,1-1 0,-1 1 1,0-1-1,1 1 0,-1 0 0,0-1 0,0 1 0,0-1 0,1 1 0,-1 0 0,1-1 0,0 0 0,-1 1 0,0-1 0,1 1 0,-1 0 0,2-1 0,-2 0-2,0 0-1,0 0 1,0 0 0,0 0 0,0 0-1,0 0 1,0 0 0,1 0-1,-1 0 1,0 0 0,0 0 0,0 0-1,1 0 1,-1 0 0,0 0 0,0 0-1,0 0 1,1 0 0,-1 0-1,0 0 1,0 0 0,0 0 0,0 0-1,0 0 1,0 0 0,0 0-1,0 0 1,0 0 0,0 0 0,0 0-1,1-1 1,-1 1 0,0 0-1,0 0 1,0-1 0,2-6-605,-2-11-559,0 17 957,0-22-1233,1-11 663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3.579"/>
    </inkml:context>
    <inkml:brush xml:id="br0">
      <inkml:brushProperty name="width" value="0.05" units="cm"/>
      <inkml:brushProperty name="height" value="0.05" units="cm"/>
    </inkml:brush>
  </inkml:definitions>
  <inkml:trace contextRef="#ctx0" brushRef="#br0">1 16 1128,'1'-1'146,"0"-1"-1,-1 1 1,1 0-1,0-1 1,0 2 0,0-2-1,1 1 1,-2 0-1,2 0 1,2-1-1,-4 1-118,1 1-1,0 0 0,-1 0 1,1 0-1,-1 0 1,1 0-1,-1 0 1,1 0-1,0 0 0,-1 0 1,0 0-1,1 0 1,0 0-1,0 0 0,-1 1 1,0-1-1,1 0 1,0 1-1,-1-1 0,1 0 1,-1 0-1,0 0 1,1 1-1,-1-1 0,1 1 1,-1 0-1,1-1 1,-1 0-1,0 0 1,0 1-1,1 0 0,-1 0 1,7 9 16,-2 1 0,0 1 0,1-1 0,-3 0 0,1 0 0,4 24 1,2 5-9,13 50 33,4 17 47,-12-61-41,15 55 356,-25-83-335,-2 1-1,0-1 1,0 30 0,-2-48-102,-1 2-1,0-1 1,-1 0 0,1 0 0,0 0-1,0 0 1,-1 1 0,1-2 0,-1 1-1,1 1 1,0-2 0,0 2 0,-1-1 0,0-1-1,0 1 1,1 1 0,-1-2 0,0 1-1,0 1 1,-1-2-53,1 1 0,0 0 0,-1 0 0,2-1 0,-2 0 0,1 1 0,-1-1 0,1 1 0,0-1 0,-1 0-1,1 0 1,-1 0 0,1 0 0,-1 0 0,2 0 0,-4-1 0,-15-3-337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4.755"/>
    </inkml:context>
    <inkml:brush xml:id="br0">
      <inkml:brushProperty name="width" value="0.05" units="cm"/>
      <inkml:brushProperty name="height" value="0.05" units="cm"/>
    </inkml:brush>
  </inkml:definitions>
  <inkml:trace contextRef="#ctx0" brushRef="#br0">1 4 5993,'2'-1'411,"1"0"0,0 1 0,0-1 1,0 1-1,5-1 0,-7 1-407,0 1 0,0-1 0,0 0 1,0 1-1,0-1 0,0 0 0,0 0 1,0 1-1,0 0 0,0-1 0,0 1 1,0-1-1,-1 1 0,1 0 0,0 0 1,0-1-1,-1 1 0,2 1 0,0 2-217,0-1 0,1 1 0,-2 0-1,1-1 1,1 8 0,3 5-253,39 71-261,-29-60 1374,-2 3 1,17 42-1,38 202 920,-66-260-1534,2 26 0,-5-35-27,0 1 1,0 0-1,0 0 1,-1-1 0,0 1-1,0-1 1,-3 7-1,4-10-50,-1-2-1,1 1 1,0 0-1,-1 0 1,1 0-1,0 0 1,-1 0-1,0-1 1,1 1-1,-1 0 1,1 0-1,-1-1 0,0 1 1,0-1-1,1 1 1,-1 0-1,0-1 1,0 0-1,1 1 1,-1 0-1,-1-1 1,2 1-1,-1-1 1,0 0-1,0 0 0,0 0 1,0 0-1,0 0 1,0 0-1,0 0 1,0 0-1,-2 0 1,0 0-307,-1-2-1,1 1 1,-1 0 0,0-1 0,1 1-1,0-1 1,-4-3 0,-17-11-616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5.152"/>
    </inkml:context>
    <inkml:brush xml:id="br0">
      <inkml:brushProperty name="width" value="0.05" units="cm"/>
      <inkml:brushProperty name="height" value="0.05" units="cm"/>
    </inkml:brush>
  </inkml:definitions>
  <inkml:trace contextRef="#ctx0" brushRef="#br0">0 17 7914,'26'4'2832,"6"-5"-2272,4-3-640,1 2-392,-4 2-32,-1 0 0,3 0 136,-7 0 464,3-2 88,-10-5 0,0 4-64,-6 1-768,-4 2-624,-6 0 768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5.819"/>
    </inkml:context>
    <inkml:brush xml:id="br0">
      <inkml:brushProperty name="width" value="0.05" units="cm"/>
      <inkml:brushProperty name="height" value="0.05" units="cm"/>
    </inkml:brush>
  </inkml:definitions>
  <inkml:trace contextRef="#ctx0" brushRef="#br0">37 127 4273,'1'-1'295,"0"1"1,0-1 0,0 0-1,0 0 1,0 1-1,1 0 1,-2-1-1,2 1 1,-1-1-1,2 0 1,-2 2-238,-1-1 1,1 0-1,0 0 0,-1 1 0,0-1 1,1 1-1,0-1 0,-1 0 0,1 0 1,-1 0-1,0 1 0,1 0 1,-1-1-1,1 1 0,-1-1 0,1 0 1,-1 1-1,0-1 0,0 1 0,0 0 1,0-1-1,1 0 0,-1 1 1,0 0-1,0 0 0,0-1 0,0 0 1,0 2-1,3 11-37,-1-1 1,0 1-1,-1 24 1,-5 43 119,-1-15 243,6 116 1124,-2-94-956,1-3-397,-3-97-494,0 7 31,2 1 0,-1 0 0,0-7 0,-34-248-4426,31 222 4581,0 0 0,3-48 0,3 72 251,0 1-1,0-1 0,1 1 0,1-1 0,0 1 0,1 0 0,1 0 0,0 0 0,0 1 0,9-13 0,-10 19 95,1-1-1,-1 1 1,1 0-1,1 1 1,-1-1 0,1 1-1,0 0 1,0 0-1,1 1 1,-1 0 0,1 0-1,0 0 1,0 1-1,8-3 1,-4 4-54,0-1 1,0 1 0,0 1-1,-1 0 1,2 1-1,-2 0 1,1 1-1,0 0 1,0 0-1,0 1 1,-1 1-1,1 0 1,-1 0-1,16 8 1,-3 0 73,32 23 0,-51-31-188,-1-1 0,1 1 1,0 0-1,-1 1 0,0-1 1,0 1-1,0-1 0,0 0 1,-1 2-1,0-1 0,0-1 1,1 2-1,-2-1 0,1 0 0,-1 1 1,1-1-1,-2 1 0,2-1 1,-1 1-1,-1-1 0,0 1 1,0-1-1,0 1 0,0-1 1,-1 1-1,0-1 0,0 1 1,1-1-1,-2 1 0,1-1 0,-1 1 1,0-2-1,0 2 0,-3 2 1,-7 10 41,-1-1 0,0-1 0,-1 0 1,-1 0-1,-18 13 0,25-21-48,1 0 1,0-1-1,-7 9 0,14-12-16,-2-3-2,1 2 1,1-1 0,-1 0-1,0 0 1,0 0 0,1 1-1,-2 2 1,2-4-1,0 0-1,0 1 1,0 0 0,0 0-1,0-1 1,0 0 0,0 1-1,1 0 1,-1 0-1,0-1 1,0 0 0,1 1-1,-1 0 1,0 0 0,0-1-1,0 0 1,1 1 0,-1-1-1,1 1 1,-1 0-1,1-1 1,4 4-5,-1 0-1,0 0 1,1-1 0,-1 0-1,1-1 1,0 1 0,8 2-1,42 12-5,-33-10 13,-1-1 2,-7-2 1,27 11 0,-37-13-5,0 0-1,0 1 0,1 0 1,-1-1-1,-1 2 1,1-1-1,0 0 0,0 0 1,5 8-1,-8-8 2,1-1 0,-2 1 0,2-1-1,-1 1 1,0 0 0,0 0 0,0 0 0,-1 0-1,0 0 1,1 0 0,-1 0 0,0 0 0,0 0-1,0 0 1,-1 0 0,1 0 0,0 0 0,-1 0-1,0 0 1,0-1 0,-2 5 0,-3 5 10,0 0 1,0 0 0,-12 14-1,6-10 0,0-1 1,-2 0-1,0 0 0,0-1 0,-2-1 1,-25 17-1,5-5-10,21-14-111,1-2 1,-17 9 0,29-17 5,0 0-1,0 0 1,-1-1-1,1 1 1,0 0-1,0-1 1,-1 1 0,1-1-1,0 0 1,0 0-1,-1 0 1,-2-1-1,4 1 70,1 0 0,0 0 0,0 0 0,0 0-1,0-1 1,0 1 0,0 0 0,0 0-1,-1 0 1,1 0 0,0 0 0,0-1 0,0 1-1,-1 0 1,1 0 0,0 0 0,0 0-1,0 0 1,0 0 0,0 0 0,-1 0 0,1-1-1,0 1 1,0 0 0,0 0 0,0-1-1,0 1 1,0 0 0,0 0 0,0-1 0,0 1-1,0 0 1,0 0 0,0 0 0,0 0-1,0 0 1,0 0 0,0-1 0,0 1 0,0 0-1,0 0 1,0 0 0,1-1 0,-1 1-1,0 0 1,8-9-1471,16-7-586,17-2 873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6.234"/>
    </inkml:context>
    <inkml:brush xml:id="br0">
      <inkml:brushProperty name="width" value="0.05" units="cm"/>
      <inkml:brushProperty name="height" value="0.05" units="cm"/>
    </inkml:brush>
  </inkml:definitions>
  <inkml:trace contextRef="#ctx0" brushRef="#br0">284 91 7754,'0'-3'-22,"0"0"0,1 1 0,-1-1 0,1 0 0,-1 0 0,0 0 0,-1 1 0,1-1 0,-1 0 0,1 0 0,0 0 0,-1 0 0,0 0 0,0 1 0,0-1 0,-1 1 0,1-1 0,-1 1 0,1-1 0,-4-3 0,2 3 210,0 0 1,0 0-1,0 1 1,0 0-1,0 0 1,-1 0-1,1 0 1,-1 0-1,0 1 1,1-1-1,-1 1 1,0 0-1,0 0 1,-6-1-1,4 2-81,0 0-1,-1 0 1,1 1-1,0-1 1,0 1-1,0 1 1,0-1-1,0 1 1,-10 4-1,6-1-101,0 0 1,0 1-1,1 0 0,-13 10 0,17-11-3,-1-1 0,0 1-1,1 1 1,1-1 0,-2 0-1,2 1 1,0 0 0,0 0-1,1 1 1,-1-1-1,1 1 1,-2 7 0,2-8 1,0 4 27,0 2 0,0-1 0,0 1 0,1-1 0,1 0 0,-1 16 0,3-17 19,0-1 0,0 0 0,1 0 0,1 0-1,-1 0 1,8 17 0,-7-20 5,0-1 0,0 0-1,0 0 1,1 1 0,0-1 0,0-1-1,0 1 1,1-1 0,0 1 0,-1-1-1,11 5 1,-6-4 41,1-1 0,0 0 0,0 0 0,0-1 1,16 3-1,-8-3 7,1-1 0,26 0 1,-38-2-95,0-1 0,-1 0 0,0 0 0,1 0 0,0-1 0,9-3 0,-5 0-78,-1 0 0,17-12 0,-24 15-24,1-1 0,-1 0 0,1 0 0,4-7 0,-6 8-519,1-1 0,0 0 0,-1 0 0,1 1 0,0-1 0,5-3 0,-2 2-540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8.780"/>
    </inkml:context>
    <inkml:brush xml:id="br0">
      <inkml:brushProperty name="width" value="0.05" units="cm"/>
      <inkml:brushProperty name="height" value="0.05" units="cm"/>
    </inkml:brush>
  </inkml:definitions>
  <inkml:trace contextRef="#ctx0" brushRef="#br0">9 6 4161,'1'-6'1665,"-2"12"-576,0 17-530,1 37 0,0-24-40,21 327 1878,-11-244-2138,-9-75-235,-3-36-102,-1-11-101,-6-15-727,9 18 786,-5-18-1034,1 2 1,0-1 0,-2-22-1,5 33 863,-5-42-904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29.127"/>
    </inkml:context>
    <inkml:brush xml:id="br0">
      <inkml:brushProperty name="width" value="0.05" units="cm"/>
      <inkml:brushProperty name="height" value="0.05" units="cm"/>
    </inkml:brush>
  </inkml:definitions>
  <inkml:trace contextRef="#ctx0" brushRef="#br0">1 15 4257,'1'-1'143,"0"-1"0,0 2 0,1-2 0,-1 1 1,0 0-1,0 0 0,1 0 0,-1 1 0,1-1 0,-1 0 0,1 0 0,-1 1 1,1 0-1,-1-1 0,2 1 0,-2-1 0,1 1 0,-1 0 0,1 0 0,0 0 1,-1 0-1,1 0 0,-1 0 0,4 2 0,3 0-182,0 0-1,0 1 1,14 8 0,-1-2 215,1 1-182,109 40-12,-110-42 35,33 17 1,-27-11-1,-12-7-7,0 0 1,-1 1 0,-1 1-1,24 18 1,-25-16-10,0 0-1,-1 1 1,0 0 0,-1 1-1,12 20 1,-18-26 9,0 0 0,-1 1 0,0-1 0,0 1 0,-1-1 0,0 1 0,0 1 0,-1-2 0,0 1 0,0 1-1,-1-1 1,-2 15 0,1-12 76,-2 1 0,0-1 0,0 0 0,-1 0-1,0 1 1,-1-2 0,0 1 0,-1-2-1,0 2 1,0-1 0,-9 8 0,-11 11 228,0-2 1,-33 25-1,-4 5-101,45-39-152,-39 27 0,50-41-59,0 0 1,-13 4 0,9-4-43,11-3 8,-1-1 0,0 0 0,0 1 1,1-1-1,-1 1 0,0-1 0,0 1 1,0-1-1,0 0 0,0 0 0,1 0 1,-2 0-1,1 0 0,1 0 0,-1 0 1,0 0-1,0 0 0,0 0 0,0 0 1,0-1-1,1 1 0,-1-1 1,0 1-1,-1-1 0,2 1 5,-1 0-1,1 0 1,0 0 0,0 0-1,0 0 1,0 0 0,0 0-1,-1 0 1,1 0 0,0 0-1,0 0 1,0-1-1,0 1 1,0 0 0,0 0-1,0 0 1,0 0 0,0 0-1,0-1 1,0 1 0,0 0-1,0 0 1,0 0 0,0 0-1,0 0 1,0-1 0,0 1-1,0 0 1,0 0 0,0 0-1,0 0 1,0 0-1,0 0 1,0 0 0,0 0-1,0 0 1,0 0 0,0-1-1,0 1 1,0 0 0,0 0-1,0 0 1,0 0 0,6-4-574,-1 1 147,6-11-245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2.977"/>
    </inkml:context>
    <inkml:brush xml:id="br0">
      <inkml:brushProperty name="width" value="0.05" units="cm"/>
      <inkml:brushProperty name="height" value="0.05" units="cm"/>
    </inkml:brush>
  </inkml:definitions>
  <inkml:trace contextRef="#ctx0" brushRef="#br0">0 1 7170,'49'23'1915,"-47"-22"-1891,1 1 0,0-1 0,0 1 0,-1 0 0,1-1 0,3 5 0,3 2-162,6 0-5,-1 0 0,22 8 1,15 7 258,-37-16 52,-6-2-24,0-2 0,15 12 0,-21-14-137,-1 1 0,1-1 0,-2 0 0,2 0-1,-1 1 1,0-1 0,1 1 0,-2-1 0,2 1 0,-1-1 0,-1 2 0,1-2 0,0 1-1,0 0 1,-1-1 0,0 2 0,1-2 0,-1 1 0,1 3 0,-2 1-7,0 0 1,-1 0 0,1 0 0,-2-1-1,1 1 1,0-1 0,0 1 0,-4 4-1,1-5 2,1 1 0,0-1 0,-10 8 0,8-8 1,0 1 1,-5 7 0,7-7 7,-1 2 0,-5 11-1,-1 4 21,2-5 7,6-12-23,0 0-1,0 0 1,-5 6 0,6-11 4,1 2 0,-1-2 1,1 1-1,-1-1 0,0 1 0,1-1 0,-1 0 0,0 0 0,0 1 1,0-1-1,0-1 0,0 1 0,-4 1 0,5-2-28,-7 3 227,8-3-210,0 0 0,0 0 0,0 0 0,0 1 0,0-1 0,-1 0 0,1 0 0,0 0 0,0 0 0,0 1 0,0-1 0,-1 0 0,1 0-1,0 0 1,0 1 0,0-1 0,0 0 0,0 0 0,0 0 0,0 0 0,0 0 0,0 0 0,0 0 0,-1 1 0,1-1 0,0 0 0,1 0 0,-1 1 0,0-1 0,0 0 0,0 0 0,0 1 0,0-1 0,0 0 0,0 0 0,0 0 0,0 0 0,0 0 0,0 0 0,1 0 0,-1 1 0,0-1 0,0 0 0,1 0 0,14-3 618,-4 2-560,1 1 0,13 3-1,-10-2-8,18 2 192,-24-1-139,1-2 0,1 1 1,-2-1-1,15-1 1,-12-2-11,0 3 1,25-2 0,-33 3-92,0-1-1,-1 1 1,1-1 0,0 1-1,-1 0 1,1 0-1,-1 1 1,1-1-1,-1 1 1,1-1 0,-1 2-1,0-1 1,6 5-1,-8-6-8,1 1 0,-1-2-1,0 2 1,1-1-1,-1 0 1,1 0 0,0 0-1,-1 0 1,1 0-1,0 0 1,0-1 0,-1 0-1,1 1 1,0-1-1,0 1 1,3 0 0,-5-6-3485,0 4 2609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4.715"/>
    </inkml:context>
    <inkml:brush xml:id="br0">
      <inkml:brushProperty name="width" value="0.05" units="cm"/>
      <inkml:brushProperty name="height" value="0.05" units="cm"/>
    </inkml:brush>
  </inkml:definitions>
  <inkml:trace contextRef="#ctx0" brushRef="#br0">153 0 5065,'2'1'304,"2"3"197,2-1-1,0 0 1,-1 0-1,1 0 1,-1 0-1,11 2 1,-1-3-396,0 0 0,0 0 0,0-1 0,1-1 0,27-3 0,-8 0 520,-1 1-1,1 2 1,54 8-1,-64-5-361,1 1 0,35 11 0,-47-10-227,1 1 0,-1 0 1,0 0-1,0 1 1,14 11-1,-25-16-32,0 0 1,0 0-1,-1 0 0,1 1 1,-1-1-1,0 0 0,0 0 1,0 1-1,0 0 0,0 0 1,1 3-1,-2-3 5,0 0 0,-1 0 0,1 0 0,0 0 0,-1 0 0,0 0 0,0 0 0,0 0 0,0 0 0,-1 1 0,-1 4 0,0 1 25,-1 0 0,0 1 1,-1-1-1,1-1 0,-2 1 0,1 0 0,-13 15 0,-2 0 62,-27 25 0,9-10-43,6-1-31,17-21-7,-1 0 0,-25 22-1,37-37-11,0 1 0,0 0 1,1-1-1,0 1 0,-1-1 0,-3 6 0,5-6-4,1-1 0,-1 1 1,1-1-1,0 1 0,-1-1 0,1 1 1,0-1-1,0 1 0,0-1 0,0 2 1,0-2-1,0 1 0,0-1 0,1 1 1,-1-1-1,0 1 0,1 1 0,1 1-5,0 0 0,0 0 0,0 0 0,1 0 0,0 0 0,0-1 0,0 0 0,0 0 0,0 0 0,4 3 0,5 6-12,2 0 4,-1-2-1,1 1 0,21 11 0,-22-14 10,-10-7 6,-1 1 0,-1-2 0,2 2 0,-2-1 0,1 1-1,0-1 1,-1 1 0,1 0 0,-1 0 0,1-1 0,-1 1 0,1 1 0,-1-2-1,0 1 1,0 1 0,0-1 0,-1 0 0,1 0 0,0 1 0,0-1 0,-1 0-1,0 0 1,0 1 0,0-1 0,0 0 0,0 0 0,0 1 0,0 2 0,-3 3 18,2 0 0,-2 1 0,1-1 0,-1-1 0,-1 2 0,0-2 0,0 0 0,-8 12 1,-1-3 113,0 1 1,-22 19 0,15-19 36,0-1-1,-1-1 1,-1 0 0,-34 17 0,-99 36 156,136-61-331,-12 6-439,-1-1-1,-57 12 1,75-22 50,1 0-732,-1 0 0,-18 1 0,31-3 977,-2 0 1,1-1 0,0 1 0,0-1 0,0 0-1,1 1 1,-4-2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5.930"/>
    </inkml:context>
    <inkml:brush xml:id="br0">
      <inkml:brushProperty name="width" value="0.05" units="cm"/>
      <inkml:brushProperty name="height" value="0.05" units="cm"/>
      <inkml:brushProperty name="color" value="#FF0000"/>
    </inkml:brush>
  </inkml:definitions>
  <inkml:trace contextRef="#ctx0" brushRef="#br0">1 0 6961,'47'20'3074,"23"13"-4144,-13-5 938,36 16 1265,170 109 1,-122-64-646,-129-81-487,2 0-1,-1-2 1,16 7 0,-16-8-35,-10-4-5,-2 0 1,1 0-1,-1-1 0,1 0 1,0 1-1,-1-1 0,1 1 1,0-1-1,0 0 0,-1 0 1,1 0-1,0-1 0,-1 1 1,4-1-1,-5 1 4,1 0 0,-1 0 0,0 0 0,0 0 1,0 0-1,0 0 0,0 0 0,0-1 0,0 1 0,0 0 0,0 0 0,0 0 0,0-1 1,0 1-1,1 0 0,-1 0 0,0-1 0,0 1 0,0 0 0,0 0 0,0 0 0,0 0 1,0 0-1,0 0 0,0-1 0,0 1 0,0 0 0,0 0 0,0 0 0,-1-1 0,1 1 1,0 0-1,0 0 0,0-1 0,-3-5-820,3 5 724,-2-1-154,1-1 0,-2 1-1,2 0 1,-1 0 0,-3-3 0,-19-11-677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6.376"/>
    </inkml:context>
    <inkml:brush xml:id="br0">
      <inkml:brushProperty name="width" value="0.05" units="cm"/>
      <inkml:brushProperty name="height" value="0.05" units="cm"/>
      <inkml:brushProperty name="color" value="#FF0000"/>
    </inkml:brush>
  </inkml:definitions>
  <inkml:trace contextRef="#ctx0" brushRef="#br0">594 1 8402,'-4'16'2544,"-10"6"-3320,-5 14-192,-19 1 168,-6 7 192,-12-3 904,2 2 312,-3-7 184,11-1-24,1 14-392,-1-10-192,12 9-512,-8-16-288,8-8-688,1-3-361,5-7 1033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3.906"/>
    </inkml:context>
    <inkml:brush xml:id="br0">
      <inkml:brushProperty name="width" value="0.05" units="cm"/>
      <inkml:brushProperty name="height" value="0.05" units="cm"/>
    </inkml:brush>
  </inkml:definitions>
  <inkml:trace contextRef="#ctx0" brushRef="#br0">3 143 1752,'-3'0'1193,"3"2"-1,11 2-432,10-15-112,9 0 8,4-3-8,12 0-79,6 5-113,6 1-248,-6-6-80,-1-5-112,-6 11-32,-5 2-320,2-3-320,-12 3-985,-5-14 1009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39.583"/>
    </inkml:context>
    <inkml:brush xml:id="br0">
      <inkml:brushProperty name="width" value="0.05" units="cm"/>
      <inkml:brushProperty name="height" value="0.05" units="cm"/>
    </inkml:brush>
  </inkml:definitions>
  <inkml:trace contextRef="#ctx0" brushRef="#br0">1 78 3561,'2'-5'466,"1"0"1,-1 0 0,1 0 0,7-9-1,-7 9 62,1-1-1,5-10 0,-9 15-492,1 0 21,-1 1 0,1 0 0,-1-1 0,0 0 0,0 0 0,1 1 0,-1-1 0,0 0 0,0 0 0,1 1 0,-1-1 0,0 0 0,0 0 0,0 1 0,0-1 0,0 0 0,0 0 0,-1 1 0,1 0 0,0-2 0,3 7 89,0 1-1,0-1 1,0 0 0,-1 1-1,1 0 1,-1 0-1,-1 0 1,1 0-1,-1 0 1,-1 0 0,1 0-1,-1 1 1,1-1-1,-2 0 1,1 0-1,-2 9 1,-6 18 172,5-17-147,0 0 1,0 1-1,1-1 0,1 28 0,3-19-22,-1-8 2,0 32 0,-5 11-11,4-58-146,0 1 0,0-1 0,0 0 0,0 0-1,1 1 1,0-1 0,-1 0 0,1 0 0,0 1 0,2 3 0,2 5-291,-5-10 196,0-1 0,1 1 0,0 0 0,-1 0 0,1-1 0,-1 0 0,1 1 0,-1 0 0,1 0 0,0-1 0,-1 0 0,1 1 1,0-1-1,0 1 0,-1-1 0,1 1 0,0-1 0,0 0 0,-1 0 0,1 0 0,0 0 0,0 0 0,0 1 0,0-1 0,0 0 0,-1 0 0,1 0 0,0-1 0,0 1 0,-1 0 0,1 0 0,1 0 0,18-6-759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0.075"/>
    </inkml:context>
    <inkml:brush xml:id="br0">
      <inkml:brushProperty name="width" value="0.05" units="cm"/>
      <inkml:brushProperty name="height" value="0.05" units="cm"/>
    </inkml:brush>
  </inkml:definitions>
  <inkml:trace contextRef="#ctx0" brushRef="#br0">1 0 7146,'116'8'2884,"-49"1"-3384,127 33 0,-188-40 513,-1-1 10,-1 0-1,0 1 0,0-1 0,0 1 0,5 2 1,-9-3 8,2 0 1,-1-1 0,-1 1-1,1 0 1,0 0-1,0-1 1,0 1 0,0 0-1,-1 0 1,1 0 0,-1 0-1,1 0 1,0 0 0,-1 1-1,1-2 1,-1 2-1,0-1 1,0 0 0,0 1-1,0-2 1,1 2 0,-1-1-1,0 0 1,-1 2-1,1-1 38,0 1-1,-1 0 0,0 0 0,0 0 1,1-1-1,-2 0 0,1 1 0,0-1 1,-3 5-1,-18 20 208,14-19-245,-53 59 20,-35 40-25,92-102-26,-1 1 0,1 0 0,0 0 0,0 1-1,1-1 1,0 0 0,0 1 0,0 0 0,1 0-1,0 0 1,0 1 0,1-2 0,-1 15 0,2-20 5,0 1 1,0-1 0,0 1 0,0-2-1,0 2 1,1-1 0,-1 1-1,1-1 1,0 0 0,-1 1 0,0-1-1,1 0 1,0 0 0,0 1-1,-1-1 1,2 0 0,-1 0 0,-1 0-1,1 0 1,1 0 0,-2 0-1,2-1 1,-1 1 0,0 0 0,1 0-1,-2-1 1,2 0 0,-1 1-1,1 0 1,-1-1 0,2 1 0,4 0 97,0 0 0,0 0 1,0-1-1,13 0 1,-11 0-27,15-2 177,0-1 0,0 0 0,36-11 0,-1-6-109,-35 11-122,-6 3-40,0-3-1,19-11 1,7-2-355,34-16-3255,-65 28 2695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0.530"/>
    </inkml:context>
    <inkml:brush xml:id="br0">
      <inkml:brushProperty name="width" value="0.05" units="cm"/>
      <inkml:brushProperty name="height" value="0.05" units="cm"/>
    </inkml:brush>
  </inkml:definitions>
  <inkml:trace contextRef="#ctx0" brushRef="#br0">0 1 8554,'2'1'175,"37"16"3300,-2 2-3368,-30-15-454,0 1-1,-1-1 1,0 1-1,0 0 0,0 1 1,0-1-1,-1 1 1,5 9-1,-6-9 315,0-1 0,-1 1-1,1 0 1,-2 0-1,1 1 1,-1-1 0,2 8-1,-3-9 173,-1 0 0,0 1-1,0-1 1,0 0 0,0 0 0,0 1-1,-1-1 1,-1 0 0,0 6 0,-2 1 107,-2 1 1,-11 23 0,10-22-243,-11 27 0,18-40-21,-1 2 0,0-1 0,0 0 0,1 0 1,0 1-1,0-1 0,0 0 0,0 0 0,0 0 1,0 0-1,0 0 0,0 1 0,1-1 0,-1 0 0,1 0 1,0 0-1,-1 0 0,1 0 0,1 0 0,-2 0 1,2 0-1,2 3 0,9 14-55,-7-11 71,0-1 0,0 1 0,1-1-1,0 0 1,0 0 0,10 7 0,3-2 22,21 17 0,-37-26 0,-1 0-1,1 0 1,-1 0 0,0 1-1,0 0 1,0 0 0,0-1-1,1 6 1,-3-7 28,0-1-1,-1 1 1,0-1-1,1 1 1,-1 0-1,0 0 1,0-1 0,0 1-1,0 0 1,0-1-1,0 1 1,0-1-1,-1 2 1,1-2 0,0 1-1,-2 2 1,-1 2 174,0 0 1,-7 11 0,10-16-201,-14 19 142,0 0 0,-23 23 0,3-2-890,28-32-263,7-6-291,5-2-205,8-5 566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1.096"/>
    </inkml:context>
    <inkml:brush xml:id="br0">
      <inkml:brushProperty name="width" value="0.05" units="cm"/>
      <inkml:brushProperty name="height" value="0.05" units="cm"/>
    </inkml:brush>
  </inkml:definitions>
  <inkml:trace contextRef="#ctx0" brushRef="#br0">256 0 6921,'-3'17'273,"-1"-2"-1,-2 1 1,1-1-1,-2 1 1,1-2-1,-2 1 1,0-1-1,-17 22 0,-4-1 897,-60 56-1,69-70-780,15-15-316,0 0 0,-1-1 1,0 0-1,1 0 1,-8 4-1,13-8-72,0-1 1,-1 0-1,1 0 1,0 0-1,-1 0 0,1 0 1,0 1-1,-1-1 1,1 0-1,0 0 0,0 1 1,0-1-1,0 0 1,0 0-1,-1 0 0,1 0 1,0 0-1,0 1 1,0-1-1,-1 0 0,1 1 1,0-1-1,0 1 1,0-1-1,0 0 0,0 0 1,0 0-1,0 0 1,0 1-1,0-1 0,0 1 1,0-1-1,0 0 1,0 1-1,0-1 0,0 0 1,1 1-2,0 0 0,-1 0 0,1-1 1,0 1-1,0 0 0,-1-1 0,1 1 0,0-1 1,0 0-1,0 1 0,1 0 0,4 1 2,1 0 0,0 0 0,8 1 0,19-1 64,2 0 1,57-7-1,3 1 17,-83 4-84,102-4-215,-111 3 45,1 0 0,0 0-1,0 0 1,-2 0 0,9-5-1,-12 6 115,0 0 0,1 0-1,-1 0 1,0 0-1,0 0 1,1 0 0,-1 0-1,0 0 1,0-1 0,1 1-1,-1 0 1,0-1-1,0 1 1,0 0 0,0 0-1,0-1 1,0 1-1,0 0 1,0 0 0,0 0-1,0 0 1,0-1-1,0 1 1,0 0 0,0-1-1,0 1 1,0-1-1,0 1 1,0 0 0,0 0-1,0 0 1,0 0-1,0-1 1,0 1 0,0 0-1,0-1 1,0 1-1,0 0 1,0 0 0,0-1-1,0 1 1,-1 0-1,1 0 1,0 0 0,0 0-1,-1 0 1,1 0-1,0-1 1,-1 1 0,1 0-1,0 0 1,-15-8-910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1.590"/>
    </inkml:context>
    <inkml:brush xml:id="br0">
      <inkml:brushProperty name="width" value="0.05" units="cm"/>
      <inkml:brushProperty name="height" value="0.05" units="cm"/>
    </inkml:brush>
  </inkml:definitions>
  <inkml:trace contextRef="#ctx0" brushRef="#br0">78 2 6409,'0'-1'102,"0"1"0,1 0 0,-1 0 0,1 0 0,0 0 0,-1 0 0,0 0 0,1 0 0,-1 0-1,1 0 1,0 0 0,-1 0 0,0 0 0,1 0 0,-1 1 0,1-1 0,0 0 0,-1 0 0,0 1 0,0-1 0,1 0-1,-1 0 1,1 0 0,0 1 0,-1-1 0,0 1 0,0-1 0,0 1 0,1-1 0,-1 0 0,1 0 0,-1 1-1,0-1 1,0 1 0,1 0 0,-1-1 0,0 0 0,0 1 0,0 0 0,1 3-94,1 1 1,-2 0-1,2 6 1,-1-6 263,1 18 98,-1 0 1,-1 1 0,-5 41 0,-19 71 1146,12-74-1162,-28 99-453,31-131-483,9-29 411,0 0 0,0 0-1,0 0 1,0 0 0,-1-1 0,1 1-1,-1 0 1,1 0 0,-1-1 0,1 1-1,0 0 1,-2 0 0,2-1 70,-1 0 0,1 0 1,0 0-1,0 0 0,0 0 0,0 0 1,0 0-1,0 0 0,-1 0 0,1 0 1,0 0-1,0 0 0,0 0 0,-1 0 1,1 0-1,0 0 0,0 0 0,-1 0 1,1 0-1,0 0 0,0 0 0,0 0 1,0 0-1,0 0 0,0-1 0,0 1 1,0 0-1,0 0 0,-1 0 0,1 0 1,0-1-1,0 1 0,0 0 0,0 0 1,0 0-1,0-1 0,0 1 0,0 0 1,0 0-1,0 0 0,-1 0 0,1 0 1,0 0-1,0-1 0,0 1 0,1 0 1,-2-3-1307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4.365"/>
    </inkml:context>
    <inkml:brush xml:id="br0">
      <inkml:brushProperty name="width" value="0.05" units="cm"/>
      <inkml:brushProperty name="height" value="0.05" units="cm"/>
    </inkml:brush>
  </inkml:definitions>
  <inkml:trace contextRef="#ctx0" brushRef="#br0">221 169 2521,'-13'-35'1148,"9"29"-646,4 6-172,0 4 21,-3-2-262,3-2-86,0 0 0,0 0 1,-1 0-1,1 0 0,0 0 0,-1 0 0,1 0 0,0 0 0,-1 1 0,1-1 0,0 0 0,0 0 0,0 1 1,0-1-1,0 0 0,-1 1 0,1-1 0,0 0 0,0 0 0,0 0 0,-1 1 0,1-1 0,0 0 0,0 1 0,0-1 1,0 0-1,0 1 0,0-1 0,0 0 0,0 0 1,0 0-1,0 1 0,0-1 1,0 0-1,0 0 1,0 1-1,0-1 0,0 0 1,0 0-1,0 0 0,0 1 1,0-1-1,-1 0 0,1 0 1,0 0-1,0 0 0,0 0 1,0 0-1,0 0 0,0 0 1,0 0-1,0 0 0,0 1 1,0-1-1,0 0 0,0 0 1,-1 0-1,1 0 0,0 0 1,0 0-1,0 0 1,-1 0-1,1 1 0,0-1 1,0 0-1,0 0 0,-1 0 1,1 0-1,0 0 0,0 0 1,0 0-1,0 0 0,0 0 1,0 0-1,0 0 0,0-1 1,-1 1-1,1 0 0,0 0 1,-1 0-1,0 0 691,1-22 162,5 20-848,-4 2 176,-1-5 218,0 5-397,0 0 1,-1-1-1,1 1 0,0-1 0,0 1 0,0 0 1,0 0-1,0 0 0,0-1 0,0 1 0,0-1 1,0 1-1,1 0 0,-1-1 0,0 1 0,0 0 1,0 0-1,0 0 0,0-1 0,0 1 1,0-1-1,0 1 0,0 0 0,1-1 0,-1 1 1,0 0-1,1 0 0,-1 0 0,0 0 0,1 0 1,-1-1-1,0 1 0,0 0 0,0 0 0,1 0 1,-1 0-1,0-1 0,1 1 0,-1 0 1,1 0-1,-1 0 0,0 0 0,0 0 0,0 0 1,1 0-1,-1 0 0,1 0 0,-1 0 0,1 1 1,-1-3 110,0 1 0,1-1 0,-1 1-1,0-1 1,1 1 0,-1 0 0,0 0 0,0-1 0,0 1 0,-1-3 0,1 2 152,0 1-244,0 0 1,0 0-1,0 0 1,0 0 0,0 0-1,0 0 1,0-1 0,1 2-1,-1-1 1,1-1-1,-1 1-24,0 1 0,1 0 0,-1-1 0,1 1 0,-1 0 0,1 0-1,-1-1 1,0 1 0,1 0 0,-1 0 0,1 0 0,-1 0 0,1 0-1,-1 0 1,0 0 0,1 0 0,-1 0 0,1 0 0,3 0 54,-1-2 121,-3 2-191,0 0 18,0 0-1,0 0 1,0 0 0,1 0 0,-1 0 0,0 0 0,0 0-1,0 0 1,0 0 0,0 0 0,1 0 0,-1 0-1,0 0 1,0 0 0,0 0 0,0 0 0,0-1-1,1 1 1,-1 0 0,0 0 0,0 0 0,0 0-1,0 0 1,0 0 0,0 0 0,0 0 0,0 0-1,0 0 1,0 0 0,0 0 0,0 0 0,0 0-1,0 0 1,0 0 0,0-1 0,0 1 0,0 0 0,0 0-1,0 0 1,0 0 0,0 0 0,0-1 0,0 1-1,0 0 1,0 0 0,0 0 0,0 0 0,0 0-1,0-1 1,0 1 0,0 0 0,0 0 0,0 0-1,0 0 249,-4-9 915,2 0-997,0 2-1,1-1 0,-7-13 1,7 20-140,1 0-1,0 0 1,-1 1 0,0-1 0,0 0-1,1 0 1,-1 1 0,1 0 0,-1-1-1,0 0 1,1 1 0,-1-1-1,-1 1 1,2 0 0,-1 0 0,0-1-1,0 1 1,1 0 0,-1 0 0,-1-1-1,2 1 1,-1 0 0,0 0 0,0 0-1,1 0 1,-2 0 0,1 1 0,1-1-1,-1 0 1,0 0 0,0 1 0,0-1-1,0 0 1,0 0 0,1 1-1,-1-1 1,0 1 0,0 0 0,1-1-1,-1 0 1,1 1 0,-1 0 0,0 0-1,0 0 1,-11 21 37,-17 23 0,-7 10-95,19-25 25,1 1 0,-17 55 0,25-62 3,2 1 0,1 0 0,0 0 0,0 37 0,5 29-10,1-73 6,1 2-1,8 32 1,-10-50 6,1 0 0,-1 0 1,1 0-1,0 0 0,0 0 0,-1 0 0,1-1 1,1 2-1,-2-2 0,2 1 0,-1-1 0,1 1 0,-1-1 1,1 1-1,-1-1 0,4 2 0,-4-2 3,0 0-1,1-1 1,-1 0 0,1 0-1,-1 1 1,1-1 0,-1 0-1,1 0 1,-1 0 0,1 0-1,-1 0 1,1 0 0,-1-1-1,0 1 1,0 0 0,1 0-1,-1-1 1,1 0 0,-1 1-1,0-1 1,1 1 0,-1-1-1,0 0 1,0 0 0,2-1-1,9-8 19,0-2-1,-1 1 1,0 0-1,0-2 1,11-18-1,40-72-27,-62 103 7,21-43-34,17-46-1,0-1 17,-5 23-11,-25 54-34,-8 13 62,0 0 0,0 0 0,0 0 0,0 0 0,0 0 0,0 0 0,0 0 1,0 0-1,0 0 0,0 0 0,0 0 0,0 0 0,0 0 0,0 0 0,0 0 0,0 1 0,0-1 0,0 0 0,0 0 0,0 0 0,0 0 0,0 0 0,0 0 0,0 0 0,0 0 0,0 0 0,0 0 0,0 0 0,0 0 1,0 0-1,0 0 0,0 0 0,0 0 0,0 0 0,0 0 0,1 0 0,-1 0 0,0 0 0,0 0 0,0 0 0,0 0 0,0 0 0,0 0 0,0 0 0,0 0 0,0 0 0,0 0 0,0 0 0,0 0 0,1 0 1,-1 0-1,0 0 0,0 0 0,0 0 0,0 0 0,0 0 0,0 0 0,0-1 0,0 1 0,0 0 0,0 0 0,0 0 0,0 0 0,-2 21-62,0-15 73,-4 33 11,-1 6 55,-3 65-1,10-69-21,1 1 0,11 59 0,-7-76-483,1 1 1,1-1 0,1 0 0,2-1 0,13 28 0,-21-49 148,0 1 0,1 0-1,-1 0 1,4 3 0,-3-5 89,1 1 0,-1 0-1,6 3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5.310"/>
    </inkml:context>
    <inkml:brush xml:id="br0">
      <inkml:brushProperty name="width" value="0.05" units="cm"/>
      <inkml:brushProperty name="height" value="0.05" units="cm"/>
    </inkml:brush>
  </inkml:definitions>
  <inkml:trace contextRef="#ctx0" brushRef="#br0">128 0 8810,'8'11'2729,"-4"6"-3682,-1-7 663,1 18-654,0 0 1,0 47-1,-8 58 620,3-117 401,-3 41 1215,-20 101 1,15-121-951,-2 1-1,-1-2 1,-27 55-1,37-86-367,0-1-1,-1 0 1,0 0-1,0-1 1,-5 6-1,-4 4-74,8-6 44,4-6 49,0-1 1,0 1-1,0-1 1,0 1-1,-1 0 0,1-1 1,-1 0-1,1 1 1,0 0-1,-1-1 0,1 1 1,0-1-1,0 0 1,-1 1-1,0-1 1,1 1-1,-1-1 0,1 1 1,0-1-1,-1 0 1,0 0-1,1 0 1,-1 0-1,1 1 0,-1-1 1,0 0-1,0 0 1,1 0 3,0 0 0,0 0 1,0 0-1,0 0 0,-1 0 1,1-1-1,0 1 0,0 0 1,0 0-1,0 0 0,0 0 1,-1 0-1,1 0 0,0 0 1,0 0-1,0-1 0,0 1 1,0 0-1,0 0 0,0 0 1,0-1-1,0 1 0,0 0 1,0 0-1,0-1 0,0 1 1,0 0-1,0 0 0,0 0 1,0 0-1,1 0 0,-1-2-9,0 1 0,1-1 0,-1 1-1,0-1 1,1 1 0,0 0 0,0-1 0,-1 1-1,1 0 1,0 0 0,0 0 0,0-1 0,0 2-1,0-2 1,0 1 0,0 1 0,0-1 0,0 0-1,3-1 1,14-14-136,8-9 9,-16 16 94,10-8-39,4-14 11,-17 20 57,0 1 0,9-8 0,-6 8 6,-3 2 6,15-11 0,-20 17-3,1 0-1,0 1 0,0-1 1,-1 1-1,1-1 0,0 1 1,0 0-1,0-1 1,6 1-1,-6 0-6,-1 1 0,1 0 0,-1 0 0,1 0 1,0 1-1,0-1 0,-1 1 0,1-1 0,-1 1 0,1 0 0,-1 0 0,1 0 0,0 0 0,2 2 0,-1 0-8,0 0 0,0 1 0,0-1-1,-1 0 1,0 1 0,0 0 0,4 5 0,0 3-10,0 0 0,-1 0 1,0 1-1,6 21 1,-8-18 75,1 0 0,-2 1 0,0-1 0,-1 1-1,-1 0 1,-1 22 0,0-31 29,-1 0 0,-1-1 0,1 1 0,-1 0 0,0 0 0,0-1 0,-1 0 0,0 0-1,0 0 1,-1 0 0,0 0 0,-1-1 0,1 1 0,-1-1 0,-10 10 0,8-10-39,0 1-1,-1-2 1,0 1-1,0-2 1,0 2 0,-1-3-1,0 2 1,0-1-1,0-1 1,0 0 0,0-1-1,0 0 1,0 0-1,-1-2 1,0 1 0,1 0-1,-1-1 1,1-1 0,0 0-1,-1 0 1,-18-5-1,24 4-215,0 1-1,0-1 1,0 1 0,1-1-1,-1 0 1,1 0-1,-1 0 1,1-1-1,-1 0 1,1 0-1,0 0 1,1 0-1,-1 0 1,1 0 0,-5-6-1,-2-9-665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6.348"/>
    </inkml:context>
    <inkml:brush xml:id="br0">
      <inkml:brushProperty name="width" value="0.05" units="cm"/>
      <inkml:brushProperty name="height" value="0.05" units="cm"/>
    </inkml:brush>
  </inkml:definitions>
  <inkml:trace contextRef="#ctx0" brushRef="#br0">242 578 4921,'-1'-3'232,"0"0"-1,1 0 1,-1 0 0,0 0-1,0 0 1,0 0 0,-1 1 0,1-1-1,-1 0 1,-2-4 0,0 1-139,3 4-46,0-1 1,0 1-1,0 0 1,-1 0-1,1-1 1,-1 2-1,1-1 1,-2 0 0,2 0-1,-1 0 1,-1 1-1,2-1 1,-1 1-1,-1-1 1,1 1 0,0 0-1,0 0 1,-1 0-1,0 0 1,1 0-1,-1 1 1,-4-1 0,1 0 33,-1 2 0,-1-1 0,2 1 0,-1 0 0,1 1 0,-1-1 0,0 1 0,1 0 0,0 1 0,0-1 0,-1 2 1,1-1-1,1 1 0,-1-1 0,0 1 0,1 1 0,0-1 0,0 1 0,0 0 0,1 0 0,0 0 0,-1 1 0,2 0 1,-1 0-1,1 0 0,0 0 0,0 0 0,1 0 0,-2 8 0,-2 14-12,1-1 1,2 1-1,1 44 0,2-54-74,2 0 0,6 33-1,-7-43 1,2-2 1,-1 2-1,1-1 0,0 0 0,0 0 0,1 0 0,-1-1 0,2 1 0,6 7 0,-9-11 8,0-1 1,-1-1-1,2 1 0,-1 0 0,0 0 0,0-1 1,1 0-1,-1 0 0,1 1 0,-1-1 1,0-1-1,1 1 0,0 0 0,0 0 0,0-1 1,-1 0-1,1 0 0,-1 1 0,1-1 1,0-1-1,-1 1 0,1 0 0,4-1 0,1-1 14,-1-1-1,1 0 1,-1 0-1,0 0 0,0-1 1,10-7-1,-8 3-11,0 1-1,-1-1 1,0 1-1,0-2 1,-1 0-1,0 0 1,0 0-1,7-15 1,3-10-29,16-43-1,-33 74 25,98-244-19,-68 173 38,-3-1-1,22-106 0,-44 158 10,22-99 223,-29 127-175,1-1-35,0 1 0,0-1-1,0 1 1,-1 6 0,-7 167 107,6-118-96,2-1 0,11 97 0,-1-97 85,6 55 257,-11-55-182,4 43 65,-5-84-335,0-1-1,0 0 1,9 26 0,-8-34-307,-1 0 0,2-1-1,-1 1 1,7 10 0,-10-18 198,-1-1-1,1 1 1,0 0-1,-1 0 0,1-1 1,0 1-1,0-1 1,-1 1-1,2 0 1,-1-1-1,-1 0 1,2 1-1,10 1-1101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1.621"/>
    </inkml:context>
    <inkml:brush xml:id="br0">
      <inkml:brushProperty name="width" value="0.05" units="cm"/>
      <inkml:brushProperty name="height" value="0.05" units="cm"/>
    </inkml:brush>
  </inkml:definitions>
  <inkml:trace contextRef="#ctx0" brushRef="#br0">354 258 2705,'0'-1'9,"0"1"1,0 0-1,0 0 1,0 0-1,0 0 1,0 0-1,-1 0 1,1 0-1,0 0 1,0 0-1,0 0 1,0 0-1,0 0 1,0 0-1,-1 0 1,1 0-1,0 0 1,0 0-1,0 0 1,0 0 0,0 0-1,-1 0 1,1 0-1,0 0 1,0 0-1,0 0 1,0 0-1,0 0 1,0 0-1,0 0 1,0 0-1,0 0 1,0 0-1,0 0 1,0 0-1,-1 0 1,1 0-1,0 0 1,0 0-1,0 0 1,0 0-1,0 0 1,0 0-1,0 0 1,-1 0 0,1 1-1,0-1 1,0 0-1,0 0 1,0 0-1,0 0 1,0 0-1,0 0 1,0 1-1,0-1 1,0 0-1,0 0 1,-3 3-471,2-4 573,1 1 1,-1-1 0,1 1-1,-1 0 1,0-1-1,1 0 1,0 1 0,-1-1-1,1 1 1,-1-1-1,1 0 1,-1 0 0,-8-13 649,-15-17 1,10 13-439,-7-8 199,14 17-427,-1 0 0,1 0 0,-5-12 0,6 11-87,0 1-1,-11-16 1,13 20-9,1-1 0,-1 0 0,-3-8 0,6 10 0,-2-1-1,1 1 1,0-1 0,0 1 0,-1 1 0,0-2-1,-6-4 1,9 9-2,0-1-1,0 1 1,-1 0-1,1 0 1,-1 0-1,1 0 1,0 0-1,-1-1 1,1 1-1,0 0 1,0 0-1,-1 0 1,1 0-1,-1 0 1,1 0-1,-1-1 1,1 1-1,0 0 0,0 1 1,-1-1-1,1 0 1,-1 0-1,1 0 1,-1 0-1,1 0 1,0 0-1,0 1 1,-1-1-1,1 0 1,-1 0-1,1 0 1,-1 0-1,1 1 1,-3 1-8,2 2 10,1 30-5,6 45 0,-1-4-2,-3-54 5,-1 26-1,-5 61 0,-38 166 10,24-205 31,-48 129 0,63-192-27,0 0 0,0-1 0,-7 10 0,-1 1 93,11-16-94,0 0 0,0 0 0,0 0 0,0 1 0,-1 0 0,1-1 0,0 1 0,0-1 0,-1 0 0,1 0 0,0 1 0,0 0 0,0-1 0,0 1-1,0-1 1,0 0 0,0 1 0,0-1 0,0 1 0,0 0 0,0-1 0,0 0 0,1 0 0,-1 1 0,0-1 0,1 2 0,-1-2 0,0 1-1,1-1 1,0 1 0,0 0-1,-1-1 1,1 0-1,0 1 1,0-1 0,-1 1-1,1-1 1,0 1-1,0-1 1,1 0 0,2 1 3,2 0 1,-2 0 0,10-1 0,10-1 55,48-9 1,-55 8-16,0 0 22,32 0 0,10 0-236,3-5-1254,-28 6 906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3.045"/>
    </inkml:context>
    <inkml:brush xml:id="br0">
      <inkml:brushProperty name="width" value="0.05" units="cm"/>
      <inkml:brushProperty name="height" value="0.05" units="cm"/>
    </inkml:brush>
  </inkml:definitions>
  <inkml:trace contextRef="#ctx0" brushRef="#br0">283 217 1576,'-12'-20'712,"-15"-39"1,21 46-251,-2-1 1,1 1-1,-1 0 1,-1 1 0,0 0-1,-1 0 1,0 1 0,-20-17-1,29 27-442,-2 0 0,2 0 0,-1 0 0,0 0-1,1 0 1,-2 0 0,1 1 0,1 0 0,-2-1 0,1 1 0,0-1-1,0 1 1,0 0 0,0 0 0,0 0 0,-1 0 0,2 0 0,-1 1-1,-1-1 1,2 1 0,-1-1 0,-1 1 0,2 0 0,-1 0 0,-3 2 0,-1 0-2,1 0 0,0 0 0,0 0 0,1 1 0,-2 1 0,2-2 1,-7 10-1,6-6 24,1 0 1,-1 1 0,1 0 0,0 0-1,0 0 1,1 0 0,-3 13 0,2-3 39,1 1 0,-1 28 0,3-35-54,1 0 1,1 1-1,0-1 1,1-1-1,0 1 1,7 20-1,-7-27-20,-1-1 0,1 1 0,1-1 0,0 1 0,-1-1 0,1 0 0,0 0 0,5 5 0,-6-7-5,1 0 0,-1 0 0,0-1 0,1 1-1,-1-1 1,1 1 0,0-1 0,0 0 0,0 1 0,0-2 0,0 1 0,0 0 0,0-1 0,5 1 0,-4-1-1,1 0 0,-1 0 0,1 0 0,-1 0 1,0-1-1,1 0 0,-1 0 0,1 0 0,-2-1 1,2 1-1,-1-1 0,-1 0 0,2 1 0,-1-2 1,-1 0-1,0 1 0,1-1 0,-1 1 0,5-6 1,13-15-47,32-47 0,-37 49 16,-5 4-10,0 0 1,-1-1 0,0 0 0,-2 0 0,0-1-1,-1 0 1,9-39 0,-15 47 20,-1 11 16,0 0 0,0 0 0,0 0 0,0 0 0,0 0 0,0 0 0,0 0 0,0 0 0,0 0 0,0 0 0,0 0 0,0 0 0,0 0 0,0 0-1,0 0 1,0 0 0,0 0 0,0 0 0,0 0 0,0 0 0,0 0 0,0 0 0,0 0 0,0 0 0,-1 0 0,1 0 0,0 0 0,0 0 0,-3 17-37,3-3 31,0 0 1,0 1 0,3 17-1,12 43 25,-11-56-3,7 19-1,-9-32-34,0 0-1,1 0 1,0-1-1,0 1 1,1-1-1,0 1 1,4 3-1,-6-6-200,0-1-1,1-1 1,0 1 0,-1 0-1,1 0 1,0-2-1,-1 2 1,1-1 0,0 0-1,0 0 1,0 0 0,4 0-1,9-2-718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4.260"/>
    </inkml:context>
    <inkml:brush xml:id="br0">
      <inkml:brushProperty name="width" value="0.05" units="cm"/>
      <inkml:brushProperty name="height" value="0.05" units="cm"/>
    </inkml:brush>
  </inkml:definitions>
  <inkml:trace contextRef="#ctx0" brushRef="#br0">0 3 1960,'101'7'1329,"-73"-4"-65,0 4-312,0-6-560,-5 2-184,-4-7-232,-1-6-96,-3 9-408,-9-7-400,0 8 584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3.452"/>
    </inkml:context>
    <inkml:brush xml:id="br0">
      <inkml:brushProperty name="width" value="0.05" units="cm"/>
      <inkml:brushProperty name="height" value="0.05" units="cm"/>
    </inkml:brush>
  </inkml:definitions>
  <inkml:trace contextRef="#ctx0" brushRef="#br0">0 0 3401,'0'0'1264,"9"5"-880,22 2-872,39 2-384,-31-4 104,1-3 368,2 1 464,-5 1 672,5-1 40,4 3-168,-12-8-312,-5-4-1000,-6 5 496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4.181"/>
    </inkml:context>
    <inkml:brush xml:id="br0">
      <inkml:brushProperty name="width" value="0.05" units="cm"/>
      <inkml:brushProperty name="height" value="0.05" units="cm"/>
    </inkml:brush>
  </inkml:definitions>
  <inkml:trace contextRef="#ctx0" brushRef="#br0">144 0 4465,'-11'84'-203,"-34"130"-1,12-90-164,28-109 828,0-1 0,-1 1 0,0-2 0,-1 2 0,-1-2 0,-10 15-1,20-45-190,-2 14-285,2-2 1,-1 1-1,1-1 1,0 1 0,0 1-1,0-2 1,1 1 0,-1 1-1,0-1 1,1 0 0,0 1-1,6-4 1,3-4-13,0 1 0,17-10 0,-14 10 42,-5 4 6,2-1 0,0 0 0,-1 2 0,19-7-1,-22 9-20,0 1 0,1 0 0,-1 1-1,0 0 1,0 0 0,1 0 0,0 1-1,9 2 1,0 0-23,66 11-269,-68-10 152,0 1 0,-1 1 0,19 8 0,-32-13 120,0 1 0,0 1 0,1-2 0,-1 2 0,0-1 1,0 1-1,0-1 0,0 1 0,0-1 0,0 1 1,-1 0-1,1 0 0,-1 0 0,1 0 0,-1 0 0,0 0 1,2 4-1,-3-4 22,1 1 1,-1-1-1,0 1 1,0-1-1,0 0 1,0 1 0,0-1-1,-1 1 1,0-1-1,1 0 1,0 0-1,-1 1 1,-1-1-1,2 0 1,-1 0 0,-1 1-1,1-2 1,-3 5-1,-9 11 31,0-2-1,-1 1 0,-20 17 1,8-11 11,-37 24 0,42-33-43,0-1-1,0-1 1,-1-2-1,-1 0 1,1 0 0,-1-3-1,0 0 1,-28 4-1,15-7-249,34-3 144,0 0 1,-1-1-1,1 1 1,0 0-1,0 0 0,-1-1 1,2 1-1,-1-1 1,-1 0-1,1 0 1,0 0-1,0 0 0,-2-2 1,3 3 58,0-2 1,1 1-1,-1 1 0,1-1 1,-1 0-1,0 0 0,1 0 0,0 0 1,0 0-1,-1 0 0,1-1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4.927"/>
    </inkml:context>
    <inkml:brush xml:id="br0">
      <inkml:brushProperty name="width" value="0.05" units="cm"/>
      <inkml:brushProperty name="height" value="0.05" units="cm"/>
    </inkml:brush>
  </inkml:definitions>
  <inkml:trace contextRef="#ctx0" brushRef="#br0">1 0 5289,'4'2'316,"0"-2"-1,-1 2 0,1-1 1,0 1-1,6 3 1,13 6-342,-6-5 49,1 0 0,0-1-1,22 3 1,-23-6 16,2 1 21,0 0 1,-1-3 0,33 0-1,-6-8 34,-29 5-73,0 1 0,0 0 0,20 0 0,-36 2-23,1 0 1,1 0-1,-2 0 1,1 0-1,0 1 0,0-1 1,-1 0-1,1 0 1,0 1-1,0-1 1,-1 0-1,1 0 1,0 0-1,0 1 1,-1-1-1,1 1 1,-1 0-1,2-1 1,-2 1-1,0 0 1,0 0 0,0-1-1,1 1 1,-1 0 0,0 0 0,0-1-1,0 1 1,0 0 0,0 0-1,-1-1 1,1 1 0,0 0 0,0 0-1,0-1 1,0 1 0,-1 0-1,1 0 1,0-1 0,-2 2 0,-5 11-6,4-8 6,1-1 1,-1 0 0,-2 8 0,-11 48-2,9-28-4,2-9-5,1-1 0,2 1 0,-1 0 1,4 45-1,19 90-190,-13-109 124,13 60-29,2 15 42,-20-111 68,-1-1-1,-1 1 1,0 0-1,-1 12 1,0-18 8,0 0 0,0-1 0,-1 1 0,0-1 0,0 0 0,-1 0 0,1 0 0,-1 0 0,-7 9 0,5-9 10,-1 1 0,0-1 0,-1 0 1,1 0-1,0-1 0,-2 1 0,1-2 0,-14 7 1,-3 1-36,-40 11 0,39-16-363,0-1 0,-31 3 0,5-3-43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7.541"/>
    </inkml:context>
    <inkml:brush xml:id="br0">
      <inkml:brushProperty name="width" value="0.05" units="cm"/>
      <inkml:brushProperty name="height" value="0.05" units="cm"/>
    </inkml:brush>
  </inkml:definitions>
  <inkml:trace contextRef="#ctx0" brushRef="#br0">44 1166 1672,'-34'3'568,"33"-3"-561,1 0-1,0 0 1,0 0-1,0 0 1,-1 0-1,1 0 1,-1 0 0,1 0-1,-1 0 1,1 0-1,0 0 1,0 0-1,0 0 1,-1 0-1,1 0 1,0-1-1,-1 1 1,1 0-1,0 0 1,-1 0-1,1-1 1,0 1-1,0 0 1,0 0-1,0-1 1,0 1-1,-1 0 1,1 0-1,0 0 1,0 0-1,-1-1 1,1 1-1,0-1 1,0 1-1,0 0 1,0-1-1,0 1 1,0 0-1,0 0 1,0 0-1,0-1 1,0 1-1,0-1 1,0 1-1,0 0 1,0-1-1,0 1 1,0 0-1,0 0 1,0 0-1,0-1 1,1 0-1,6-10 27,-7 11-26,6-7 35,-3 5 12,-1 0 1,0-1-1,0 0 0,0 0 0,-1 0 0,2 1 0,-2-1 0,1 0 0,-2 0 0,3-7 0,0 4 126,-2-6 116,2 2 0,0-1 1,0 0-1,2 1 0,-2 0 1,12-17-1,-8 18-241,1 0-1,0 0 1,1 1 0,0-1-1,0 1 1,1 1 0,12-8-1,1 0-43,-2 0 1,39-39-1,-36 31-6,-12 13-6,-1 1 0,1 1 0,0 0 0,1 0 0,-1 2 0,2-1 0,-1 1 0,1 1 0,0 0 1,0 1-1,0 1 0,1 0 0,-1 1 0,0 1 0,1-1 0,19 3 0,-3 0-15,-21-1 10,-1 0-1,1 0 1,0 2-1,0-1 1,16 5-1,-17-2 7,-1 0 0,1 0 0,-1 2 0,1-1 0,-2 0 0,1 1-1,-1 0 1,1 1 0,-2 0 0,12 14 0,-10-11 2,11 13 1,-16-20-2,0 0 1,0 0-1,0-1 0,0 0 1,0 0-1,1 1 1,0-1-1,4 2 0,0-2 6,1 0-1,0 0 1,0-1-1,15 0 1,-11 0 3,-6-1-3,0 1 1,-1-1-1,1 0 1,0-1-1,0 1 1,-1-2-1,12-2 1,-6 0 2,0 1-1,2 0 1,-1 1-1,19-1 1,62-6 23,-77 6-23,0 0 0,0-1 0,23-10 0,-10 1 12,1-2-1,39-27 0,-55 31 8,24-24 0,2 0 43,-28 25-47,-1 0 0,0 0 0,-1-1 0,11-15 0,-17 20-4,-1-1 0,1 1 0,-1-2 0,-1 1 0,0 0 0,0-1 0,0 1 0,0-1 0,-2 0 0,2-8 0,-1 2 26,-2 1 0,0-1 0,0 1 0,-4-23 0,-16-54 202,5 29-102,8 11-111,1 0 0,1-51 0,-1 38-29,3 40-12,3 23 5,0 0-1,0 0 1,0 0-1,0 0 1,0 0-1,0 0 1,0 0-1,0 0 1,0 0-1,0 0 1,0 0-1,0 0 1,0 0-1,0 0 1,0 0-1,0 0 1,1 0-1,-1 0 1,0 0-1,0 0 1,0 0-1,0 0 1,0 0-1,0 0 1,0 0-1,0 0 1,0 0-1,0 0 1,0 0-1,0 0 1,0 0-1,0 0 1,0 0-1,1 0 1,-1-1-1,0 1 1,0 0-1,0 0 1,0 0-1,0 0 1,0 0-1,0 0 1,0 0-1,0 0 1,0 0-1,0 0 1,0 0-1,0 0 1,0 0 0,0-1-1,0 1 1,0 0-1,0 0 1,0 0-1,5 8-50,7 13-32,-11-20 82,5 9 2,10 14 0,-12-19 0,-1 0 0,1 1 0,-1-1-1,0 1 1,-1 0 0,4 10 0,-4-10-1,1 0 0,1-1 0,-1 1 0,1-1 0,0 0 0,0 1 0,0-2 0,9 8 0,-1 1 0,33 42 0,-39-47 0,-2-3 0,1 0 0,-1 1 0,1 0 0,-2-1 0,4 8 0,1 0 0,-6-8 0,1 0 0,-1 0 0,0 0 0,1 0 0,0 8 0,0 2 0,-1 27 0,2 9 0,1-25 0,1-1 0,12 31 0,-12-39 0,-2 0 0,1 1 1,2 29-1,-5-36 1,0 0 0,0 1 0,1-2 0,0 1 0,1 0 0,1-1 0,-1 1 0,1-1 0,1-1 1,0 1-1,14 16 0,-14-20-1,0 1 1,0-1 0,1 0-1,0-1 1,0 1-1,0-1 1,1-1 0,0 1-1,0-1 1,0-1-1,0 0 1,1 0 0,-1 0-1,1-1 1,15 2 0,-3-3 5,29-2 1,-5-1 2,3 4-1,25 0 0,104-7-16,-64 8-22,-111-3 30,17 0-5,-1 0 1,1-2-1,-1 0 1,30-8-1,-11 2 4,-5 2 1,7-2-1,1 1 0,71-2 0,-102 10-1,7-2-12,-1 2 0,0-1 0,22 6 1,-28-3-21,0 0 0,-1 0 0,0 0 1,0 1-1,0 0 0,0 0 1,0 2-1,-2-2 0,2 2 1,9 10-1,42 52-180,-20-35 210,-32-25 0,0 0 0,-1 0-1,0 1 1,0 0-1,-1 0 1,0 0 0,-1 1-1,0 0 1,0-1-1,-1 2 1,0-1 0,-1 0-1,-1 1 1,1-1 0,-1 1-1,-1 13 1,0-12-305,-1 0 0,-3 15 0,-2-12-34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8.371"/>
    </inkml:context>
    <inkml:brush xml:id="br0">
      <inkml:brushProperty name="width" value="0.05" units="cm"/>
      <inkml:brushProperty name="height" value="0.05" units="cm"/>
    </inkml:brush>
  </inkml:definitions>
  <inkml:trace contextRef="#ctx0" brushRef="#br0">218 50 2513,'2'-50'1739,"-2"50"-1722,-1 0 1,1 0-1,-1 0 0,0 0 1,1 0-1,-1 0 1,1 0-1,-1 1 1,1-1-1,-1 0 1,0 0-1,1 1 1,0-1-1,-1 0 1,0 0-1,1 0 1,-1 0-1,1 1 1,-1 0-1,-15 8 340,-25 18 0,29-18-191,7-6-35,0 1 1,1-1-1,-1 2 0,1-1 0,0 0 1,-7 10-1,8-8 5,-2-1 0,-8 9 0,-8 4-2,11-10-101,0 0 0,-9 11 0,17-16-32,0-1 0,0 0 0,0 0 0,1 1 0,-2 0 0,3 0 1,-2 0-1,1 0 0,0 0 0,-1 0 0,2 0 0,-1 0 0,1 0 0,-1 3 1,1-3-3,0 1 0,1 1 1,0-2-1,-1 1 0,1 0 1,1 0-1,-1-1 0,1 1 1,-1-1-1,1 1 1,3 3-1,-1-1-2,-1 0 0,2-1 0,-1 0 0,1 0 0,10 8 0,-9-10 2,-1 0-1,1 0 0,0 0 1,0-1-1,0 1 0,1-2 1,-1 1-1,11 1 0,-4 0 2,6 0 4,1 0 0,-1 0 0,2-2-1,24-1 1,235-24 60,-259 23-118,1-1 0,26-6 1,-41 6-191,-1 0 1,1 0 0,0 0-1,-1-1 1,1 0 0,-1-1-1,0 0 1,0 0 0,0 0 0,7-8-1,-13 12 195,1 0 0,-1-1 0,1 1 0,-1 0 0,0-1-1,0 1 1,0 0 0,1 0 0,-1 0 0,0-1 0,0 1 0,1-1-1,-1 1 1,0-1 0,0 1 0,0 0 0,0 0 0,1-1 0,-1 1-1,0-1 1,0 1 0,0-1 0,0 1 0,0 0 0,0-1 0,-1-1-25,-1 2 0,2-1 0,-1 0 0,0 0 1,0 0-1,0 0 0,0 0 0,-3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58.725"/>
    </inkml:context>
    <inkml:brush xml:id="br0">
      <inkml:brushProperty name="width" value="0.05" units="cm"/>
      <inkml:brushProperty name="height" value="0.05" units="cm"/>
    </inkml:brush>
  </inkml:definitions>
  <inkml:trace contextRef="#ctx0" brushRef="#br0">1 17 5321,'8'-12'2089,"1"8"-1369,-3 14-872,6 13-288,-3 14 0,1 23 119,-1 15 161,-6 18 136,5 4 24,-8-10-112,3-11-464,3-15 400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8.322"/>
    </inkml:context>
    <inkml:brush xml:id="br0">
      <inkml:brushProperty name="width" value="0.05" units="cm"/>
      <inkml:brushProperty name="height" value="0.05" units="cm"/>
    </inkml:brush>
  </inkml:definitions>
  <inkml:trace contextRef="#ctx0" brushRef="#br0">1 2 3305,'8'0'1256,"2"-2"-800,-7 21-440,22-5-16,-18 9 0,7-9 0,3-12 0,-4 8 8,9-5 8,-11-4-16,1-2-144,-7-9-888,-3-2 736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48.656"/>
    </inkml:context>
    <inkml:brush xml:id="br0">
      <inkml:brushProperty name="width" value="0.05" units="cm"/>
      <inkml:brushProperty name="height" value="0.05" units="cm"/>
    </inkml:brush>
  </inkml:definitions>
  <inkml:trace contextRef="#ctx0" brushRef="#br0">0 1 1920,'50'20'927,"-47"-19"-841,-1 1 0,1-1 0,-1 1 0,0-1 0,1 1 0,-1-1 0,0 1 0,0 0 0,0 0 0,0 0 0,2 3 0,5 5-116,-9-9 28,0-1 1,1 0-1,-1 0 1,0 1-1,0-1 0,0 0 1,0 0-1,1 0 1,-1 1-1,1-1 1,-1 0-1,0 0 1,1 0-1,-1 0 0,0 0 1,0 0-1,0 0 1,1 0-1,-1 0 1,1 0-1,-1 0 0,0 0 1,1 0-1,-1 0 1,0 0-1,0-1 1,0 1-1,1 0 1,-1 0-1,0 0 0,1-1 1,-1 1-1,0 0 1,1 0-1,-1-1 1,0 1-1,0 0 0,0 0 1,0 0-1,0 0 1,0 0-1,1-1 1,-1 1-1,0-1 1,0 1-1,8-18 19,-5 8-12,6 5-6,-3 3-4,-6 1 4,0 1 1,0-1 0,1 1-1,-1 0 1,1 0 0,-1 0-1,0 0 1,1 0 0,-1 0-1,0-1 1,0 1 0,1 0-1,-1 0 1,1 0 0,-1 0-1,0 0 1,1 0 0,-1-1-1,0 1 1,0 0 0,1 1-1,-1-1 1,1 0 0,-1 0-1,1 0 1,-1 0 0,0 0-1,0 0 1,1 0 0,-1 1-1,0-1 1,1 0 0,-1 0-1,1 0 1,4 3-3,3-1 4,-7-2 0,0 1 0,1-1 0,-1 0 0,0 0 1,0 1-1,0 0 0,0-1 0,1 1 0,-2-1 0,2 1 1,0 1-1,1 1 1,-1-1 1,1 1-1,0-1 0,-1 1 1,-1 0-1,2 0 1,-2 0-1,1 0 1,0 0-1,-1 0 0,1 1 1,-1-1-1,-1 1 1,2-1-1,-1 7 0,-1-7-13,0-2 1,0 0 1,0-1-1,0 0 0,0 0 1,0 1-1,0-1 0,0 1 0,0 0 1,0-1-1,0 0 0,0 0 1,0 1-1,1-1 0,-1 1 1,0-1-1,0 1 0,1-1 1,-1 0-1,0 0 0,1 1 1,-1-1-1,0 0 0,0 1 1,0-1-1,1 1 0,-1-1 0,1 0 1,-1 0-1,1 0 0,-1 0 1,0 1-1,4-1-474,-3-4 203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51.151"/>
    </inkml:context>
    <inkml:brush xml:id="br0">
      <inkml:brushProperty name="width" value="0.05" units="cm"/>
      <inkml:brushProperty name="height" value="0.05" units="cm"/>
    </inkml:brush>
  </inkml:definitions>
  <inkml:trace contextRef="#ctx0" brushRef="#br0">86 24 4953,'0'-8'1888,"1"-4"-1319,-1 11-225,0 0-40,-1-1-48,0 2-112,-1 0-56,-1 4-208,-9 21-184,-36 28-552,36-28-601,4-10 905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8:52.413"/>
    </inkml:context>
    <inkml:brush xml:id="br0">
      <inkml:brushProperty name="width" value="0.05" units="cm"/>
      <inkml:brushProperty name="height" value="0.05" units="cm"/>
    </inkml:brush>
  </inkml:definitions>
  <inkml:trace contextRef="#ctx0" brushRef="#br0">622 26 7930,'-21'-7'747,"1"2"0,-1 0 0,-27-2 0,41 6-844,-1 1 0,1 0 1,0 0-1,0 1 1,0 0-1,-1 0 0,2 1 1,-1 0-1,0 0 0,0 0 1,1 1-1,-1 0 0,-8 6 1,-21 18 70,-11 6 550,47-33-521,-1 1-1,-1 1 1,2-2-1,-1 1 1,0 0-1,0 0 1,1 0-1,-1 1 1,0-2-1,0 2 1,1-1-1,0 0 1,-1 1-1,1-2 1,0 2-1,-1-1 1,1 0-1,0 1 1,0-1-1,-1 0 1,1 0-1,1 1 1,-1-1-1,0 2 1,2 3-101,-2 1 1,2 0 0,4 10 0,25 66-632,-10-34 441,14 60 0,-28-82 277,-3 1 0,1-1-1,-1 37 1,-4-44 22,-1-2 1,-1 2-1,0-1 0,-2 0 1,-9 30-1,9-36 71,-1-1-1,-1 0 1,0 0-1,-1 0 1,-1-1-1,1 0 1,-1 0-1,-1-1 1,0 0 0,-1 0-1,0-1 1,0-1-1,-18 12 1,-8-2 654,0-1 0,-67 21 0,98-36-647,-2 0 22,0 1 0,-1-1 0,1 0 0,-1 0 0,1-2 0,-1 2-1,-14-2 1,20 0-54,0 0 1,0 0-1,0-1 0,0 1 0,0-1 0,-4 0 0,6 0-39,-1 1 1,1 0-1,-1-1 0,0 1 1,1 0-1,0 0 1,0-1-1,-1 1 0,1-1 1,-1 1-1,1-1 0,-1 1 1,1 0-1,0-1 1,0 1-1,0-1 0,-1 0 1,0-2 33,1 0 1,0 0 0,0 0 0,1 0 0,-1 0-1,1 0 1,-1 0 0,3-6 0,-3 5-16,3-6 4,0 0-1,1 1 0,1-1 0,-1 1 0,1 0 1,11-17-1,22-24 36,-2-13-35,3 2-23,8-13-9,-36 54-8,17-28-1,-9 20 0,44-44 1,28-19-5,-66 69-79,0 1 0,1 1 0,1 1 0,46-23-1,-73 42 82,6-4-65,-1 1-1,1 1 1,0-1 0,0 1 0,0 0 0,0 0 0,1 0 0,10 0 0,-1-1-917,-16 3 956,0 0 1,0 0-1,0 0 0,0 0 1,0 0-1,0 0 0,0 0 1,0 0-1,0 0 0,0 0 1,0 0-1,0 0 0,0 0 1,1 0-1,-1 0 0,0 0 0,0-1 1,0 1-1,0 0 0,0 0 1,0 0-1,0 0 0,0 0 1,0 0-1,0 0 0,0 0 1,0 0-1,0 0 0,0 0 1,0 0-1,0 0 0,0 0 1,0 0-1,0 0 0,0 0 1,0 0-1,0 0 0,0 0 1,0 0-1,0 0 0,0 0 1,0 0-1,0 0 0,0-1 1,0 1-1,0 0 0,0 0 1,0 0-1,0 0 0,0 0 1,0 0-1,0 0 0,-7-2-1466,6 2 1398,1 0 0,0 0 0,-1 0 0,1 0 0,-1 0 0,1 0 0,0 0 0,0 0 0,0 0 0,0 0 0,-1 0 0,1 0 0,-1 0 0,1 0 0,0 0-1,-1 1 1,1-1 0,0 0 0,0 0 0,0 1 0,0-1 0,0 0 96,-3 3-1175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4.691"/>
    </inkml:context>
    <inkml:brush xml:id="br0">
      <inkml:brushProperty name="width" value="0.05" units="cm"/>
      <inkml:brushProperty name="height" value="0.05" units="cm"/>
    </inkml:brush>
  </inkml:definitions>
  <inkml:trace contextRef="#ctx0" brushRef="#br0">88 1 2417,'41'2'545,"40"7"0,15 1-533,-21-11 466,-43 0-37,-29 0-387,0 1 0,0 1 0,1-1 0,-1 0 0,0 1-1,1-1 1,-1 1 0,0 0 0,0 0 0,0 1 0,1-1 0,-2 0 0,1 1-1,0 0 1,4 2 0,-6-2-49,1 0 0,-1 0 0,1 0 0,-1-1 0,0 2 0,0-1-1,0-1 1,1 2 0,-2-1 0,1 0 0,0 0 0,0 1 0,-1-1 0,0 0 0,0 1-1,0-1 1,1 1 0,-1-1 0,-1 0 0,1 0 0,-1 6 0,-1 2-12,-1 0 0,0 1 0,-2-2 0,1 2 1,0-1-1,-1-1 0,-9 12 0,-1 3-9,1 3 2,-45 66-24,32-56 41,-2-1 0,-1-2 0,-39 33 0,35-36 8,6-5 24,-1-1 0,-51 32 0,59-49 44,15-5 6,13-6 70,36-14-121,0 3-1,88-17 1,-29 18-34,41-9-1,-121 17-40,26-10 0,-13 3-668,-26 9-86,-8 0 334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0.093"/>
    </inkml:context>
    <inkml:brush xml:id="br0">
      <inkml:brushProperty name="width" value="0.05" units="cm"/>
      <inkml:brushProperty name="height" value="0.05" units="cm"/>
    </inkml:brush>
  </inkml:definitions>
  <inkml:trace contextRef="#ctx0" brushRef="#br0">474 0 9002,'-8'15'584,"1"-1"1,1 2 0,-4 15-1,-8 21-1163,13-40 476,-57 122-649,24-70 903,-11 20 429,15-19-66,-2-3 0,-3-1 0,-62 74 0,97-131-527,-5 8-168,-1 0 0,-13 21 0,9-9-1747,14-25 1875,0 1-1,0 0 1,0 0 0,0 0 0,0 0-1,0 0 1,0 0 0,0 0 0,0 0-1,1 0 1,-1 0 0,0 1 0,0-1-1,0 0 1,0 0 0,0 0 0,0 0-1,0 0 1,0 0 0,0 0 0,0 0-1,1 0 1,-1 0 0,0 0 0,0 0 0,0 0-1,0 0 1,0 0 0,0 0 0,0 0-1,0 0 1,0 0 0,0 0 0,0 0-1,0 0 1,0 0 0,0 0 0,0 0-1,0 0 1,0 0 0,0 0 0,0 1-1,0-1 1,0 0 0,0 0 0,0 0-1,7-5-1497,5-9 157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0.439"/>
    </inkml:context>
    <inkml:brush xml:id="br0">
      <inkml:brushProperty name="width" value="0.05" units="cm"/>
      <inkml:brushProperty name="height" value="0.05" units="cm"/>
    </inkml:brush>
  </inkml:definitions>
  <inkml:trace contextRef="#ctx0" brushRef="#br0">1 0 6241,'45'139'4656,"-32"-94"-5370,21 52 0,40 64 339,-31-70 1208,-31-61-735,15 48 0,-27-76-174,0-1-1,1-1 0,-1 2 0,0-1 1,0-1-1,1 2 0,-1-1 0,0 0 1,0 0-1,0 0 0,0 0 0,0 0 0,-1 0 1,1 0-1,0 1 0,-1-2 0,1 1 1,0 1-1,0-2 0,-1 1 0,0 1 0,0-2 1,1 1-1,0 0 0,-1 0 0,0-1 1,0 1-1,1 0 0,-1 0 0,0-1 0,0 1 1,0 0-1,0-1 0,0 1 0,-1-1 1,-2 2-372,1-1 0,-2 0 1,1 0-1,1-1 0,-1 1 0,-1-1 1,-5 0-1,-10-3-497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0.786"/>
    </inkml:context>
    <inkml:brush xml:id="br0">
      <inkml:brushProperty name="width" value="0.05" units="cm"/>
      <inkml:brushProperty name="height" value="0.05" units="cm"/>
    </inkml:brush>
  </inkml:definitions>
  <inkml:trace contextRef="#ctx0" brushRef="#br0">1 9 8810,'7'2'2559,"6"-6"-2921,2 0-141,-5 3 651,1 0 1,-1 0-1,1 1 1,-1 1 0,19 3-1,-5 0 847,33 13 1,-48-14-1339,1 0 1,1-1 0,-1-1 0,0 1-1,0-1 1,1-1 0,16-1 0,-17 1-897,-1 2 536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1.923"/>
    </inkml:context>
    <inkml:brush xml:id="br0">
      <inkml:brushProperty name="width" value="0.05" units="cm"/>
      <inkml:brushProperty name="height" value="0.05" units="cm"/>
    </inkml:brush>
  </inkml:definitions>
  <inkml:trace contextRef="#ctx0" brushRef="#br0">1 56 5905,'0'13'2041,"4"-13"-1625,3-4-1160,17 8-105,-1-10 281,-1 0 536,-6-6 376,-8 0 385,13 6 79,-6-3-176,12 8-208,-14-6-512,-5 0-280,-5 7-560,-5-2-329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2.409"/>
    </inkml:context>
    <inkml:brush xml:id="br0">
      <inkml:brushProperty name="width" value="0.05" units="cm"/>
      <inkml:brushProperty name="height" value="0.05" units="cm"/>
    </inkml:brush>
  </inkml:definitions>
  <inkml:trace contextRef="#ctx0" brushRef="#br0">51 1 4233,'-5'77'-455,"2"-38"-572,-18 109 499,5-47 4150,13-74-2217,1 51 1,3-63-1389,0 0 1,1 0 0,1-1 0,9 29 0,-11-39-21,1 0 0,-1 0 0,2 0 1,-1 1-1,0-2 0,3 5 1,-4-7 6,1 0 1,-2 0-1,2 0 1,-1 0 0,0 0-1,1 0 1,-2-1-1,2 1 1,-1 0 0,1 0-1,-1-1 1,1 0-1,-1 1 1,1-1-1,-1 0 1,1 1 0,-1-1-1,1 0 1,-1 0-1,3 0 1,52-9 348,-3 0-26,-32 6-126,20-5 0,18-3 108,-26 8-179,26-4-12,-34 3-99,-18 3-21,0 0 1,0 0 0,1-1-1,-1 0 1,-1 0 0,2-1-1,6-4 1,14-4-95,-24 9-17,0 1 0,1-1 0,-2 1-1,2-1 1,-1-1 0,5-3 0,0-4-2189,-14 0 1552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2.789"/>
    </inkml:context>
    <inkml:brush xml:id="br0">
      <inkml:brushProperty name="width" value="0.05" units="cm"/>
      <inkml:brushProperty name="height" value="0.05" units="cm"/>
    </inkml:brush>
  </inkml:definitions>
  <inkml:trace contextRef="#ctx0" brushRef="#br0">0 21 8498,'12'9'2592,"0"-4"-2472,8 1-1720,4 2-80,-1-8 607,-2-2 553,1-1 1321,-1 3 343,-1 0-48,4-2-312,-5 1-984,0-7-472,-2-2-776,-5 1-401,-4-5 1161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3.128"/>
    </inkml:context>
    <inkml:brush xml:id="br0">
      <inkml:brushProperty name="width" value="0.05" units="cm"/>
      <inkml:brushProperty name="height" value="0.05" units="cm"/>
    </inkml:brush>
  </inkml:definitions>
  <inkml:trace contextRef="#ctx0" brushRef="#br0">1 13 8090,'14'-1'3088,"11"-3"-1991,1-1-1241,2 5-361,7 0 73,-7 2 104,4 2 168,-3-4 224,-1 0 8,-4-1-128,0-1-256,-6 1-1048,3-1-1017,3 0 1441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4.223"/>
    </inkml:context>
    <inkml:brush xml:id="br0">
      <inkml:brushProperty name="width" value="0.05" units="cm"/>
      <inkml:brushProperty name="height" value="0.05" units="cm"/>
    </inkml:brush>
  </inkml:definitions>
  <inkml:trace contextRef="#ctx0" brushRef="#br0">62 1 7554,'-15'5'3744,"5"-8"-823,-11 2-2217,16 2-776,11 2-112,-6 3-128,15 1-80,-10-2-128,-16 7-48,8-3-328,-1 11-177,-4-3-471,5 4-328,-5 17 1207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9:04.587"/>
    </inkml:context>
    <inkml:brush xml:id="br0">
      <inkml:brushProperty name="width" value="0.05" units="cm"/>
      <inkml:brushProperty name="height" value="0.05" units="cm"/>
    </inkml:brush>
  </inkml:definitions>
  <inkml:trace contextRef="#ctx0" brushRef="#br0">0 1 1256,'5'23'736,"6"5"-143,2-2-177,-11 4-272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9T16:52:16.759"/>
    </inkml:context>
    <inkml:brush xml:id="br0">
      <inkml:brushProperty name="width" value="0.05" units="cm"/>
      <inkml:brushProperty name="height" value="0.05" units="cm"/>
      <inkml:brushProperty name="color" value="#FF0000"/>
    </inkml:brush>
  </inkml:definitions>
  <inkml:trace contextRef="#ctx0" brushRef="#br0">1 0 6961,'47'20'3074,"23"13"-4144,-13-5 938,36 16 1265,170 109 1,-122-64-646,-129-81-487,2 0-1,-1-2 1,16 7 0,-16-8-35,-10-4-5,-2 0 1,1 0-1,-1-1 0,1 0 1,0 1-1,-1-1 0,1 1 1,0-1-1,0 0 0,-1 0 1,1 0-1,0-1 0,-1 1 1,4-1-1,-5 1 4,1 0 0,-1 0 0,0 0 0,0 0 1,0 0-1,0 0 0,0 0 0,0-1 0,0 1 0,0 0 0,0 0 0,0 0 0,0-1 1,0 1-1,1 0 0,-1 0 0,0-1 0,0 1 0,0 0 0,0 0 0,0 0 0,0 0 1,0 0-1,0 0 0,0-1 0,0 1 0,0 0 0,0 0 0,0 0 0,-1-1 0,1 1 1,0 0-1,0 0 0,0-1 0,-3-5-820,3 5 724,-2-1-154,1-1 0,-2 1-1,2 0 1,-1 0 0,-3-3 0,-19-11-677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5.129"/>
    </inkml:context>
    <inkml:brush xml:id="br0">
      <inkml:brushProperty name="width" value="0.05" units="cm"/>
      <inkml:brushProperty name="height" value="0.05" units="cm"/>
    </inkml:brush>
  </inkml:definitions>
  <inkml:trace contextRef="#ctx0" brushRef="#br0">1 5 5473,'9'-4'1817,"15"11"-1841,8 12-184,-9 2-65,-11-10 9,1 1 96,37 36 72,-6-2 88,-1-16-80,-27-26-440,2-4-520,-9-4 640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9T16:52:16.760"/>
    </inkml:context>
    <inkml:brush xml:id="br0">
      <inkml:brushProperty name="width" value="0.05" units="cm"/>
      <inkml:brushProperty name="height" value="0.05" units="cm"/>
      <inkml:brushProperty name="color" value="#FF0000"/>
    </inkml:brush>
  </inkml:definitions>
  <inkml:trace contextRef="#ctx0" brushRef="#br0">594 1 8402,'-4'16'2544,"-10"6"-3320,-5 14-192,-19 1 168,-6 7 192,-12-3 904,2 2 312,-3-7 184,11-1-24,1 14-392,-1-10-192,12 9-512,-8-16-288,8-8-688,1-3-361,5-7 1033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21:33:54.0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21:33:58.8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24,'5'0,"6"0,17 0,14 0,14 0,3-5,1-2,1 1,-10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21:34:00.0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21:34:07.4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1,'5'0,"12"0,28 0,16 0,3 0,1 0,-6 0,-8 0,-7 0,-7 0,-9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1:00:33.933"/>
    </inkml:context>
    <inkml:brush xml:id="br0">
      <inkml:brushProperty name="width" value="0.05" units="cm"/>
      <inkml:brushProperty name="height" value="0.05" units="cm"/>
      <inkml:brushProperty name="color" value="#E71224"/>
    </inkml:brush>
  </inkml:definitions>
  <inkml:trace contextRef="#ctx0" brushRef="#br0">1 0 24575,'1'1'0,"0"-1"0,0 0 0,0 0 0,0 1 0,0-1 0,0 1 0,0-1 0,0 1 0,0-1 0,0 1 0,0 0 0,0-1 0,0 1 0,-1 0 0,1 0 0,0 0 0,0 1 0,14 20 0,-7-10 0,7 9 0,20 39 0,-24-38 0,29 40 0,-19-34 0,23 27 0,-28-34 0,-1-1 0,24 44 0,1 3 0,3 2 0,22 29 0,-55-87 0,1 1 0,22 17 0,-22-21 0,0 2 0,-1 0 0,0 0 0,9 12 0,93 144 0,-95-143 0,0 0 0,33 33 0,-16-18 0,36 52 0,31 36 0,-14-28 0,43 44 0,38 21 0,-121-106 0,-3-3 0,59 44 0,-61-60 0,-1 2 0,48 61 0,-64-67 0,4 3 0,-3 1 0,26 48 0,44 71 0,-24-43 0,-65-100 0,50 79 0,-45-75 0,1 0 0,0-2 0,17 17 0,74 83 0,-24-23 0,174 178 0,-144-163 0,-57-58 0,-2 2 0,45 60 0,29 43 0,-14-18 0,-30-39 0,-49-62 0,-2 2 0,45 74 0,-69-103 0,2 9 0,2-1 0,0 0 0,1-1 0,0 0 0,2-1 0,16 16 0,138 133 0,-152-149 0,1 0 0,21 14 0,18 18 0,-29-19 0,-2 2 0,-1 0 0,29 49 0,-42-63 0,1-1 0,1-1 0,21 21 0,46 35 0,-58-53 0,42 37 0,3-3 0,97 58 0,45 20 0,-152-90 0,2-3 0,99 46 0,-37-23 0,-98-46 0,0 1 0,-2 0 0,1 2 0,18 20 0,-6-7 0,-19-16 0,0 1 0,-1 1 0,17 27 0,16 18 0,-32-44-151,-1 2-1,-1 0 0,-1 0 0,-1 1 1,0 0-1,-2 1 0,0 0 1,6 25-1,-6-15-6674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1:01:16.483"/>
    </inkml:context>
    <inkml:brush xml:id="br0">
      <inkml:brushProperty name="width" value="0.05" units="cm"/>
      <inkml:brushProperty name="height" value="0.05" units="cm"/>
      <inkml:brushProperty name="color" value="#E71224"/>
    </inkml:brush>
  </inkml:definitions>
  <inkml:trace contextRef="#ctx0" brushRef="#br0">1 0 24575,'25'2'0,"1"0"0,-1 2 0,0 1 0,25 7 0,19 5 0,224 27-257,3-17-58,-247-23 305,520 49 10,-36-17 0,-486-33 0,385 60 546,-357-49-510,1 2-36,-41-7 0,0-2 0,57 3 0,-32-9 0,110 8 0,-126-4 0,-20-3 0,1 1 0,27 8 0,-48-10 0,0 0 0,-1 0 0,1 1 0,0 0 0,-1 0 0,0 0 0,1 0 0,-1 0 0,0 1 0,0 0 0,0-1 0,0 1 0,-1 0 0,1 0 0,-1 1 0,4 4 0,-1 3 0,0 1 0,-1 0 0,6 23 0,0-1 0,8 13 0,2-2 0,48 81 0,-44-84 0,171 258 0,23 43 0,-141-172 0,-4-9 0,-73-160 0,23 41 0,37 54 0,-51-85 0,0 0 0,0-1 0,1 0 0,1-1 0,0 0 0,0-1 0,1 0 0,24 14 0,-16-13-341,0-2 0,0 0-1,26 6 1,-17-8-6485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1:01:17.687"/>
    </inkml:context>
    <inkml:brush xml:id="br0">
      <inkml:brushProperty name="width" value="0.05" units="cm"/>
      <inkml:brushProperty name="height" value="0.05" units="cm"/>
      <inkml:brushProperty name="color" value="#E71224"/>
    </inkml:brush>
  </inkml:definitions>
  <inkml:trace contextRef="#ctx0" brushRef="#br0">298 0 24575,'2'85'0,"0"-30"0,-3 1 0,-12 92 0,-49 145 0,55-263 0,-2 0 0,0-1 0,-2 0 0,-1-1 0,-23 39 0,31-61 0,0 0 0,-1-1 0,1 0 0,-1 1 0,0-2 0,-10 9 0,-37 19 0,15-10 0,36-21 0,0-1 0,0 1 0,0 0 0,0 0 0,0-1 0,0 1 0,0 0 0,0 0 0,1 0 0,-1 0 0,-1 2 0,2-3 0,0 1 0,0-1 0,0 1 0,1-1 0,-1 0 0,0 1 0,0-1 0,0 1 0,0-1 0,0 0 0,1 1 0,-1-1 0,0 1 0,0-1 0,1 0 0,-1 1 0,0-1 0,0 0 0,1 1 0,-1-1 0,0 0 0,1 0 0,-1 1 0,1-1 0,-1 0 0,0 0 0,1 0 0,-1 0 0,1 1 0,-1-1 0,0 0 0,1 0 0,-1 0 0,1 0 0,-1 0 0,1 0 0,14 3 0,0-1 0,0 0 0,28-2 0,-20 1 0,144 0-2,188 8-131,128 65-544,-438-64 677,0 1 0,70 28 0,-106-35 0,0 0 0,-1 0 0,1 1 0,-1 0 0,10 9 0,-16-12 0,0 0 0,0 0 0,0 0 0,-1 0 0,1 0 0,0 0 0,-1 1 0,0-1 0,1 0 0,-1 1 0,0-1 0,0 1 0,-1-1 0,1 1 0,0 0 0,-1-1 0,0 1 0,1 0 0,-1 0 0,0-1 0,-1 1 0,1 4 0,-3 0 0,0 1 0,0-1 0,0 1 0,-1-1 0,0 0 0,0-1 0,-1 1 0,0-1 0,0 0 0,-1 0 0,-7 7 0,-14 12 121,-1-2 0,-2 0 0,0-2 0,-1-1 0,-1-2-1,-42 19 1,3-9-138,-145 39 0,184-58 17,0-2 0,-1-1 0,1-2 0,-59 1 0,86-5 0,-1-1 0,0 0 0,1 0 0,0 0 0,-1-1 0,1 1 0,0-1 0,0-1 0,-1 1 0,2-1 0,-1 1 0,-9-8 0,7 3 0,-1-1 0,1 1 0,1-1 0,-1 0 0,1-1 0,-5-9 0,-8-17-1365,3 2-5461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1T01:01:18.434"/>
    </inkml:context>
    <inkml:brush xml:id="br0">
      <inkml:brushProperty name="width" value="0.05" units="cm"/>
      <inkml:brushProperty name="height" value="0.05" units="cm"/>
      <inkml:brushProperty name="color" value="#E71224"/>
    </inkml:brush>
  </inkml:definitions>
  <inkml:trace contextRef="#ctx0" brushRef="#br0">1 167 24575,'5'0'0,"6"0"0,17-5 0,14-1 0,24-10 0,11-3 0,8-2 0,-1 2 0,-4-1 0,-7 3 0,-14-1 0,-13 3 0,-14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18:03:39.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0 801,'2710'0,"-2548"-13,-45 0,112 11,-35 1,79-34,-79 7,276 2,3 25,-312 2,2396 2,-1724-4,-385 12,-206-4,1867 6,-1433-15,-180-13,-59 1,-200 1,-195 8,158-30,119-34,-15 3,-180 31,176-27,-51 36,347 10,-557 15,0-2,0-1,-1-2,0-2,58-18,-13 4,169-21,-19 6,-151 20,384-65,32 59,4 27,-92 0,560-4,-895-4,0-3,96-22,6-1,212 7,-367 23,0 1,0 0,0 2,0 1,-1 0,0 2,0 0,0 2,29 14,-21-10,51 15,-47-17,-1-2,0-1,34 3,40 8,-70-10,-21-5,-1 1,1 0,-1 0,1 2,17 8,13 12,-21-12,0 0,24 20,-46-32,1 0,-1 0,0 0,0 0,0 0,-1 1,1-1,0 1,-1-1,1 1,-1-1,0 1,0 0,0 0,0 0,-1 0,1-1,0 6,-2-6,1 0,0 1,-1-1,1 0,-1 0,0 0,0 0,0 0,0 0,0 0,0 0,0 0,0-1,-1 1,1 0,-1-1,0 1,1-1,-1 1,0-1,0 0,0 0,0 0,-4 2,-2 0,-1 0,0 0,0-1,-1 0,-17 2,-48-4,57-1,0 1,0 0,1 1,-34 7,-6 10,-26 7,32-14,0-1,-85 4,3-2,31-2,-454-3,341-8,-211 1,391 1,-57 11,-4 1,-212-9,189-5,-1899 1,1690 13,119-2,-755-3,625-9,324 2,1 1,-1 0,0 1,0 1,1 0,-15 7,11-4,-1-1,-33 6,-22-5,-135-6,103-3,-1720 2,1792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5.953"/>
    </inkml:context>
    <inkml:brush xml:id="br0">
      <inkml:brushProperty name="width" value="0.05" units="cm"/>
      <inkml:brushProperty name="height" value="0.05" units="cm"/>
    </inkml:brush>
  </inkml:definitions>
  <inkml:trace contextRef="#ctx0" brushRef="#br0">70 5 5209,'-11'-4'1406,"11"3"-1405,0 1-1,0 0 1,0 0 0,0 0 0,0 0 0,-1 0 0,1 0 0,0 0-1,0 0 1,0 0 0,-1 0 0,1 0 0,0 0 0,0 0 0,0 0-1,-1 0 1,1 0 0,0 0 0,0 1 0,0-1 0,0 0-1,0 0 1,0 0 0,0 0 0,0 0 0,0 0 0,-1 1 0,1-1-1,0 0 1,0 0 0,0 0 0,0 0 0,0 0 0,-1 0 0,1 0-1,0 0 1,0 0 0,0 1 0,0-1 0,0 0 0,0 0-1,0 0 1,0 1 0,0-1 0,0 0 0,0 9-237,0-8 202,1 2 3,-1-1-1,1 0 1,-1 1 0,0-1 0,1 1-1,0-1 1,0 0 0,0 0 0,0 1-1,0-1 1,1 0 0,-1 0-1,1 0 1,-1 0 0,1 0 0,-1 0-1,2-1 1,-2 1 0,1-1 0,3 2-1,2 1 163,-1 0-1,2-1 1,-1-1-1,0 0 1,8 2-1,-1 0-5,3 0 148,1-1 0,0 0 0,25 0 1,52-5-74,-82 1-196,-1-1-1,0 0 1,0 0-1,13-6 1,-14 5-6,-2 1 0,16-2 0,-17 3 0,-8 1 1,0 0 1,0 0 0,0 0 0,0 0-1,1 0 1,-1 0 0,0 0-1,0-1 1,0 1 0,1 0 0,-1 0-1,0 0 1,0 0 0,0 0 0,1 0-1,-1 0 1,0 0 0,0 0-1,0 0 1,0 0 0,0 0 0,0 0-1,0 1 1,1-1 0,-1 0 0,0 0-1,0 0 1,0 0 0,1 0-1,-1 0 1,0 0 0,0 0 0,0 0-1,0 0 1,1 0 0,-1 0 0,0 0-1,0 1 1,0-1 0,0 0-1,0 0 1,0 0 0,0 1 0,0-1-1,0 0 1,0 0 0,0 0-1,0 1 1,-5 8-3,1-3 4,-35 60-1,33-59 0,-12 13 0,15-15-1,-1-1 0,1 0 1,-6 9-1,4-3-6,-1 1-1,2-1 1,0 2-1,-5 19 1,-4 52-25,9-56 29,-11 132-25,15-138 25,0 0 0,1 0 0,2 0 1,0 0-1,9 33 0,39 83 4,-45-125 2,0-1-1,0 0 1,15 19 0,-15-21 2,-6-9-2,1 0-1,-1 1 1,0-1 0,1 1-1,-1-1 1,0 1 0,1-1-1,-1 0 1,0 1 0,0 0-1,0-1 1,0 1 0,0-1-1,0 0 1,0 1-1,0 0 1,0-1 0,0 1-1,0-1 1,0 0 0,0 1-1,0 0 1,0 0 0,0-1-1,0 0 1,0 0 0,-1 1-1,1 0 1,0-1 0,-1 1-1,1-1 1,0 0 0,-1 1-1,1-1 1,0 1 0,0-1-1,-1 1 1,1-1 0,-1 0-1,0 0 1,1 0 0,0 0-1,-1 1 1,1-1-1,-1 0 1,0 1 0,-4 0 44,0 2 1,0-2-1,-11 2 0,5-1 36,-11 4-59,-1-1 0,1-1 0,-1-1 0,0-2 0,0 0 0,0-2 0,0 0 0,-37-7 0,-37-11-1544,50 10 1009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6T04:57:47.734"/>
    </inkml:context>
    <inkml:brush xml:id="br0">
      <inkml:brushProperty name="width" value="0.05" units="cm"/>
      <inkml:brushProperty name="height" value="0.05" units="cm"/>
    </inkml:brush>
  </inkml:definitions>
  <inkml:trace contextRef="#ctx0" brushRef="#br0">181 2 3473,'-1'-1'1280,"-1"1"-960,1 0-240,-2 14-72,-6 16 8,-45 36 24,29-29 96,11-3 80,-4-7 16,3-15-152,-2 0-376,-4-21 176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C180D-65DA-4CC9-A5B1-308800A19575}" type="datetimeFigureOut">
              <a:rPr lang="LID4096" smtClean="0"/>
              <a:t>11/21/2023</a:t>
            </a:fld>
            <a:endParaRPr lang="LID4096"/>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6BDC52-AA3A-49A5-916B-C4175FF7E14B}" type="slidenum">
              <a:rPr lang="LID4096" smtClean="0"/>
              <a:t>‹#›</a:t>
            </a:fld>
            <a:endParaRPr lang="LID4096"/>
          </a:p>
        </p:txBody>
      </p:sp>
    </p:spTree>
    <p:extLst>
      <p:ext uri="{BB962C8B-B14F-4D97-AF65-F5344CB8AC3E}">
        <p14:creationId xmlns:p14="http://schemas.microsoft.com/office/powerpoint/2010/main" val="2688213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2212.14834.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2212.14834.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pdf/2212.14834.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https://arxiv.org/pdf/2212.14834.pdf</a:t>
            </a:r>
            <a:endParaRPr lang="en-US" dirty="0"/>
          </a:p>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26</a:t>
            </a:fld>
            <a:endParaRPr lang="LID4096"/>
          </a:p>
        </p:txBody>
      </p:sp>
    </p:spTree>
    <p:extLst>
      <p:ext uri="{BB962C8B-B14F-4D97-AF65-F5344CB8AC3E}">
        <p14:creationId xmlns:p14="http://schemas.microsoft.com/office/powerpoint/2010/main" val="428996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Computes a 2-D convolution given </a:t>
            </a:r>
            <a:r>
              <a:rPr lang="en-US" dirty="0"/>
              <a:t>input</a:t>
            </a:r>
            <a:r>
              <a:rPr lang="en-US" b="0" i="0" dirty="0">
                <a:solidFill>
                  <a:srgbClr val="202124"/>
                </a:solidFill>
                <a:effectLst/>
                <a:latin typeface="Roboto" panose="02000000000000000000" pitchFamily="2" charset="0"/>
              </a:rPr>
              <a:t> and 4-D </a:t>
            </a:r>
            <a:r>
              <a:rPr lang="en-US" dirty="0"/>
              <a:t>filters</a:t>
            </a:r>
            <a:r>
              <a:rPr lang="en-US" b="0" i="0" dirty="0">
                <a:solidFill>
                  <a:srgbClr val="202124"/>
                </a:solidFill>
                <a:effectLst/>
                <a:latin typeface="Roboto" panose="02000000000000000000" pitchFamily="2" charset="0"/>
              </a:rPr>
              <a:t> tensors.</a:t>
            </a:r>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27</a:t>
            </a:fld>
            <a:endParaRPr lang="LID4096"/>
          </a:p>
        </p:txBody>
      </p:sp>
    </p:spTree>
    <p:extLst>
      <p:ext uri="{BB962C8B-B14F-4D97-AF65-F5344CB8AC3E}">
        <p14:creationId xmlns:p14="http://schemas.microsoft.com/office/powerpoint/2010/main" val="182776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https://arxiv.org/pdf/2212.14834.pdf</a:t>
            </a:r>
            <a:endParaRPr lang="en-US" dirty="0"/>
          </a:p>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28</a:t>
            </a:fld>
            <a:endParaRPr lang="LID4096"/>
          </a:p>
        </p:txBody>
      </p:sp>
    </p:spTree>
    <p:extLst>
      <p:ext uri="{BB962C8B-B14F-4D97-AF65-F5344CB8AC3E}">
        <p14:creationId xmlns:p14="http://schemas.microsoft.com/office/powerpoint/2010/main" val="286924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inspiration comes from prior work [16], which shows that it is common in DL libraries for related APIs to share the same input, and borrowing inputs from one API can help trigger bugs in its relational APIs.</a:t>
            </a:r>
          </a:p>
          <a:p>
            <a:endParaRPr lang="en-US" dirty="0"/>
          </a:p>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29</a:t>
            </a:fld>
            <a:endParaRPr lang="LID4096"/>
          </a:p>
        </p:txBody>
      </p:sp>
    </p:spTree>
    <p:extLst>
      <p:ext uri="{BB962C8B-B14F-4D97-AF65-F5344CB8AC3E}">
        <p14:creationId xmlns:p14="http://schemas.microsoft.com/office/powerpoint/2010/main" val="2544348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Intuitively, the </a:t>
            </a:r>
            <a:r>
              <a:rPr lang="en-US" dirty="0">
                <a:solidFill>
                  <a:srgbClr val="FF0000"/>
                </a:solidFill>
              </a:rPr>
              <a:t>validity of generated code snippets </a:t>
            </a:r>
            <a:r>
              <a:rPr lang="en-US" dirty="0"/>
              <a:t>from a mutation operator can be a strong hint for prioritizing/deprioritizing the operator. </a:t>
            </a:r>
          </a:p>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30</a:t>
            </a:fld>
            <a:endParaRPr lang="LID4096"/>
          </a:p>
        </p:txBody>
      </p:sp>
    </p:spTree>
    <p:extLst>
      <p:ext uri="{BB962C8B-B14F-4D97-AF65-F5344CB8AC3E}">
        <p14:creationId xmlns:p14="http://schemas.microsoft.com/office/powerpoint/2010/main" val="363256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https://www.youtube.com/watch?v=nkyDGGQ5h60</a:t>
            </a:r>
          </a:p>
          <a:p>
            <a:endParaRPr lang="en-US" dirty="0"/>
          </a:p>
          <a:p>
            <a:pPr marL="171450" indent="-171450">
              <a:buFont typeface="Wingdings" panose="05000000000000000000" pitchFamily="2" charset="2"/>
              <a:buChar char="è"/>
            </a:pPr>
            <a:r>
              <a:rPr lang="en-US" dirty="0"/>
              <a:t>Each operation could be considered as bandit</a:t>
            </a:r>
          </a:p>
          <a:p>
            <a:pPr marL="171450" indent="-171450">
              <a:buFont typeface="Wingdings" panose="05000000000000000000" pitchFamily="2" charset="2"/>
              <a:buChar char="è"/>
            </a:pPr>
            <a:r>
              <a:rPr lang="en-US" dirty="0"/>
              <a:t>Sampling process could be considered as select the operation from the mutation pools</a:t>
            </a:r>
          </a:p>
          <a:p>
            <a:pPr marL="171450" indent="-171450">
              <a:buFont typeface="Wingdings" panose="05000000000000000000" pitchFamily="2" charset="2"/>
              <a:buChar char="è"/>
            </a:pPr>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32</a:t>
            </a:fld>
            <a:endParaRPr lang="LID4096"/>
          </a:p>
        </p:txBody>
      </p:sp>
    </p:spTree>
    <p:extLst>
      <p:ext uri="{BB962C8B-B14F-4D97-AF65-F5344CB8AC3E}">
        <p14:creationId xmlns:p14="http://schemas.microsoft.com/office/powerpoint/2010/main" val="149830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https://arxiv.org/pdf/2212.14834.pdf</a:t>
            </a:r>
            <a:endParaRPr lang="en-US" dirty="0"/>
          </a:p>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34</a:t>
            </a:fld>
            <a:endParaRPr lang="LID4096"/>
          </a:p>
        </p:txBody>
      </p:sp>
    </p:spTree>
    <p:extLst>
      <p:ext uri="{BB962C8B-B14F-4D97-AF65-F5344CB8AC3E}">
        <p14:creationId xmlns:p14="http://schemas.microsoft.com/office/powerpoint/2010/main" val="4289968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38</a:t>
            </a:fld>
            <a:endParaRPr lang="LID4096"/>
          </a:p>
        </p:txBody>
      </p:sp>
    </p:spTree>
    <p:extLst>
      <p:ext uri="{BB962C8B-B14F-4D97-AF65-F5344CB8AC3E}">
        <p14:creationId xmlns:p14="http://schemas.microsoft.com/office/powerpoint/2010/main" val="1592220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err="1">
                <a:solidFill>
                  <a:srgbClr val="000000"/>
                </a:solidFill>
                <a:effectLst/>
                <a:latin typeface="LinLibertineT"/>
              </a:rPr>
              <a:t>igure</a:t>
            </a:r>
            <a:r>
              <a:rPr lang="en-US" sz="1800" b="0" i="0" dirty="0">
                <a:solidFill>
                  <a:srgbClr val="000000"/>
                </a:solidFill>
                <a:effectLst/>
                <a:latin typeface="LinLibertineT"/>
              </a:rPr>
              <a:t> 9b shows a bug in the </a:t>
            </a:r>
            <a:r>
              <a:rPr lang="en-US" sz="1800" b="0" i="0" dirty="0" err="1">
                <a:solidFill>
                  <a:srgbClr val="000000"/>
                </a:solidFill>
                <a:effectLst/>
                <a:latin typeface="Inconsolatazi4-Regular"/>
              </a:rPr>
              <a:t>torch.histc</a:t>
            </a:r>
            <a:r>
              <a:rPr lang="en-US" sz="1800" b="0" i="0" dirty="0">
                <a:solidFill>
                  <a:srgbClr val="000000"/>
                </a:solidFill>
                <a:effectLst/>
                <a:latin typeface="Inconsolatazi4-Regular"/>
              </a:rPr>
              <a:t> </a:t>
            </a:r>
            <a:r>
              <a:rPr lang="en-US" sz="1800" b="0" i="0" dirty="0">
                <a:solidFill>
                  <a:srgbClr val="000000"/>
                </a:solidFill>
                <a:effectLst/>
                <a:latin typeface="LinLibertineT"/>
              </a:rPr>
              <a:t>API where on CPU the API incorrectly counts </a:t>
            </a:r>
            <a:r>
              <a:rPr lang="en-US" sz="1800" b="0" i="0" dirty="0" err="1">
                <a:solidFill>
                  <a:srgbClr val="000000"/>
                </a:solidFill>
                <a:effectLst/>
                <a:latin typeface="Inconsolatazi4-Regular"/>
              </a:rPr>
              <a:t>NaN</a:t>
            </a:r>
            <a:r>
              <a:rPr lang="en-US" sz="1800" b="0" i="0" dirty="0">
                <a:solidFill>
                  <a:srgbClr val="000000"/>
                </a:solidFill>
                <a:effectLst/>
                <a:latin typeface="Inconsolatazi4-Regular"/>
              </a:rPr>
              <a:t> </a:t>
            </a:r>
            <a:r>
              <a:rPr lang="en-US" sz="1800" b="0" i="0" dirty="0">
                <a:solidFill>
                  <a:srgbClr val="000000"/>
                </a:solidFill>
                <a:effectLst/>
                <a:latin typeface="LinLibertineT"/>
              </a:rPr>
              <a:t>values as part of the first bin in the histogram. This bug is only found through </a:t>
            </a:r>
            <a:r>
              <a:rPr lang="en-US" sz="1800" b="0" i="0" dirty="0" err="1">
                <a:solidFill>
                  <a:srgbClr val="000000"/>
                </a:solidFill>
                <a:effectLst/>
                <a:latin typeface="LinLibertineT"/>
              </a:rPr>
              <a:t>TitanFuzz</a:t>
            </a:r>
            <a:r>
              <a:rPr lang="en-US" sz="1800" b="0" i="0" dirty="0">
                <a:solidFill>
                  <a:srgbClr val="000000"/>
                </a:solidFill>
                <a:effectLst/>
                <a:latin typeface="LinLibertineT"/>
              </a:rPr>
              <a:t> as it relies on a chained API sequence of first generating the regular random input and then applying the </a:t>
            </a:r>
            <a:r>
              <a:rPr lang="en-US" sz="1800" b="0" i="0" dirty="0">
                <a:solidFill>
                  <a:srgbClr val="000000"/>
                </a:solidFill>
                <a:effectLst/>
                <a:latin typeface="Inconsolatazi4-Regular"/>
              </a:rPr>
              <a:t>log </a:t>
            </a:r>
            <a:r>
              <a:rPr lang="en-US" sz="1800" b="0" i="0" dirty="0">
                <a:solidFill>
                  <a:srgbClr val="000000"/>
                </a:solidFill>
                <a:effectLst/>
                <a:latin typeface="LinLibertineT"/>
              </a:rPr>
              <a:t>function which can generate </a:t>
            </a:r>
            <a:r>
              <a:rPr lang="en-US" sz="1800" b="0" i="0" dirty="0" err="1">
                <a:solidFill>
                  <a:srgbClr val="000000"/>
                </a:solidFill>
                <a:effectLst/>
                <a:latin typeface="Inconsolatazi4-Regular"/>
              </a:rPr>
              <a:t>NaN</a:t>
            </a:r>
            <a:r>
              <a:rPr lang="en-US" sz="1800" b="0" i="0" dirty="0">
                <a:solidFill>
                  <a:srgbClr val="000000"/>
                </a:solidFill>
                <a:effectLst/>
                <a:latin typeface="Inconsolatazi4-Regular"/>
              </a:rPr>
              <a:t> </a:t>
            </a:r>
            <a:r>
              <a:rPr lang="en-US" sz="1800" b="0" i="0" dirty="0">
                <a:solidFill>
                  <a:srgbClr val="000000"/>
                </a:solidFill>
                <a:effectLst/>
                <a:latin typeface="LinLibertineT"/>
              </a:rPr>
              <a:t>values for negative inputs. Due to the silent incorrect computation, </a:t>
            </a:r>
            <a:r>
              <a:rPr lang="en-US" sz="1800" b="0" i="0" dirty="0" err="1">
                <a:solidFill>
                  <a:srgbClr val="000000"/>
                </a:solidFill>
                <a:effectLst/>
                <a:latin typeface="LinLibertineT"/>
              </a:rPr>
              <a:t>PyTorch</a:t>
            </a:r>
            <a:r>
              <a:rPr lang="en-US" sz="1800" b="0" i="0" dirty="0">
                <a:solidFill>
                  <a:srgbClr val="000000"/>
                </a:solidFill>
                <a:effectLst/>
                <a:latin typeface="LinLibertineT"/>
              </a:rPr>
              <a:t> developers have labeled this as a </a:t>
            </a:r>
            <a:r>
              <a:rPr lang="en-US" sz="1800" b="1" i="0" dirty="0">
                <a:solidFill>
                  <a:srgbClr val="000000"/>
                </a:solidFill>
                <a:effectLst/>
                <a:latin typeface="LinLibertineTB"/>
              </a:rPr>
              <a:t>high priority </a:t>
            </a:r>
            <a:r>
              <a:rPr lang="en-US" sz="1800" b="0" i="0" dirty="0">
                <a:solidFill>
                  <a:srgbClr val="000000"/>
                </a:solidFill>
                <a:effectLst/>
                <a:latin typeface="LinLibertineT"/>
              </a:rPr>
              <a:t>bug.</a:t>
            </a:r>
            <a:r>
              <a:rPr lang="en-US" dirty="0"/>
              <a:t> </a:t>
            </a:r>
            <a:br>
              <a:rPr lang="en-US" dirty="0"/>
            </a:br>
            <a:endParaRPr lang="LID4096" dirty="0"/>
          </a:p>
        </p:txBody>
      </p:sp>
      <p:sp>
        <p:nvSpPr>
          <p:cNvPr id="4" name="Slide Number Placeholder 3"/>
          <p:cNvSpPr>
            <a:spLocks noGrp="1"/>
          </p:cNvSpPr>
          <p:nvPr>
            <p:ph type="sldNum" sz="quarter" idx="5"/>
          </p:nvPr>
        </p:nvSpPr>
        <p:spPr/>
        <p:txBody>
          <a:bodyPr/>
          <a:lstStyle/>
          <a:p>
            <a:fld id="{4B6BDC52-AA3A-49A5-916B-C4175FF7E14B}" type="slidenum">
              <a:rPr lang="LID4096" smtClean="0"/>
              <a:t>43</a:t>
            </a:fld>
            <a:endParaRPr lang="LID4096"/>
          </a:p>
        </p:txBody>
      </p:sp>
    </p:spTree>
    <p:extLst>
      <p:ext uri="{BB962C8B-B14F-4D97-AF65-F5344CB8AC3E}">
        <p14:creationId xmlns:p14="http://schemas.microsoft.com/office/powerpoint/2010/main" val="364602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2067220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235168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3862838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7859" y="-8930"/>
            <a:ext cx="9144000" cy="1193230"/>
          </a:xfrm>
          <a:prstGeom prst="rect">
            <a:avLst/>
          </a:prstGeom>
          <a:solidFill>
            <a:srgbClr val="5E5E5E"/>
          </a:solidFill>
        </p:spPr>
        <p:txBody>
          <a:bodyPr/>
          <a:lstStyle>
            <a:lvl1pPr>
              <a:defRPr>
                <a:solidFill>
                  <a:srgbClr val="FFFFFF"/>
                </a:solidFill>
              </a:defRPr>
            </a:lvl1pPr>
          </a:lstStyle>
          <a:p>
            <a:r>
              <a:t>Title Text</a:t>
            </a:r>
          </a:p>
        </p:txBody>
      </p:sp>
      <p:sp>
        <p:nvSpPr>
          <p:cNvPr id="57" name="Body Level One…"/>
          <p:cNvSpPr txBox="1">
            <a:spLocks noGrp="1"/>
          </p:cNvSpPr>
          <p:nvPr>
            <p:ph type="body" idx="1"/>
          </p:nvPr>
        </p:nvSpPr>
        <p:spPr>
          <a:prstGeom prst="rect">
            <a:avLst/>
          </a:prstGeom>
        </p:spPr>
        <p:txBody>
          <a:bodyPr/>
          <a:lstStyle>
            <a:lvl1pPr>
              <a:spcBef>
                <a:spcPts val="1424"/>
              </a:spcBef>
              <a:buChar char="‣"/>
              <a:defRPr sz="2373">
                <a:latin typeface="Gill Sans"/>
                <a:ea typeface="Gill Sans"/>
                <a:cs typeface="Gill Sans"/>
                <a:sym typeface="Gill Sans"/>
              </a:defRPr>
            </a:lvl1pPr>
            <a:lvl2pPr>
              <a:spcBef>
                <a:spcPts val="1055"/>
              </a:spcBef>
              <a:buChar char="-"/>
              <a:defRPr sz="2109">
                <a:latin typeface="Gill Sans"/>
                <a:ea typeface="Gill Sans"/>
                <a:cs typeface="Gill Sans"/>
                <a:sym typeface="Gill Sans"/>
              </a:defRPr>
            </a:lvl2pPr>
            <a:lvl3pPr>
              <a:spcBef>
                <a:spcPts val="1108"/>
              </a:spcBef>
              <a:defRPr>
                <a:latin typeface="Gill Sans"/>
                <a:ea typeface="Gill Sans"/>
                <a:cs typeface="Gill Sans"/>
                <a:sym typeface="Gill Sans"/>
              </a:defRPr>
            </a:lvl3pPr>
            <a:lvl4pPr>
              <a:spcBef>
                <a:spcPts val="1108"/>
              </a:spcBef>
              <a:defRPr>
                <a:latin typeface="Gill Sans"/>
                <a:ea typeface="Gill Sans"/>
                <a:cs typeface="Gill Sans"/>
                <a:sym typeface="Gill Sans"/>
              </a:defRPr>
            </a:lvl4pPr>
            <a:lvl5pPr>
              <a:spcBef>
                <a:spcPts val="1108"/>
              </a:spcBef>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94505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152828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117120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1903628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335395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268977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1984946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394072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A11591-0C9A-4608-A262-CE062097843F}" type="datetimeFigureOut">
              <a:rPr lang="LID4096" smtClean="0"/>
              <a:t>11/21/2023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D06B9D9A-FB82-4574-A6C8-57E8A2E2BFEC}" type="slidenum">
              <a:rPr lang="LID4096" smtClean="0"/>
              <a:t>‹#›</a:t>
            </a:fld>
            <a:endParaRPr lang="LID4096"/>
          </a:p>
        </p:txBody>
      </p:sp>
    </p:spTree>
    <p:extLst>
      <p:ext uri="{BB962C8B-B14F-4D97-AF65-F5344CB8AC3E}">
        <p14:creationId xmlns:p14="http://schemas.microsoft.com/office/powerpoint/2010/main" val="345585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11591-0C9A-4608-A262-CE062097843F}" type="datetimeFigureOut">
              <a:rPr lang="LID4096" smtClean="0"/>
              <a:t>11/21/2023</a:t>
            </a:fld>
            <a:endParaRPr lang="LID4096"/>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B9D9A-FB82-4574-A6C8-57E8A2E2BFEC}" type="slidenum">
              <a:rPr lang="LID4096" smtClean="0"/>
              <a:t>‹#›</a:t>
            </a:fld>
            <a:endParaRPr lang="LID4096"/>
          </a:p>
        </p:txBody>
      </p:sp>
    </p:spTree>
    <p:extLst>
      <p:ext uri="{BB962C8B-B14F-4D97-AF65-F5344CB8AC3E}">
        <p14:creationId xmlns:p14="http://schemas.microsoft.com/office/powerpoint/2010/main" val="2089869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image" Target="../media/image110.png"/><Relationship Id="rId42" Type="http://schemas.openxmlformats.org/officeDocument/2006/relationships/customXml" Target="../ink/ink21.xml"/><Relationship Id="rId63" Type="http://schemas.openxmlformats.org/officeDocument/2006/relationships/image" Target="../media/image320.png"/><Relationship Id="rId84" Type="http://schemas.openxmlformats.org/officeDocument/2006/relationships/customXml" Target="../ink/ink42.xml"/><Relationship Id="rId138" Type="http://schemas.openxmlformats.org/officeDocument/2006/relationships/customXml" Target="../ink/ink69.xml"/><Relationship Id="rId16" Type="http://schemas.openxmlformats.org/officeDocument/2006/relationships/customXml" Target="../ink/ink8.xml"/><Relationship Id="rId107" Type="http://schemas.openxmlformats.org/officeDocument/2006/relationships/image" Target="../media/image54.png"/><Relationship Id="rId11" Type="http://schemas.openxmlformats.org/officeDocument/2006/relationships/image" Target="../media/image611.png"/><Relationship Id="rId32" Type="http://schemas.openxmlformats.org/officeDocument/2006/relationships/customXml" Target="../ink/ink16.xml"/><Relationship Id="rId37" Type="http://schemas.openxmlformats.org/officeDocument/2006/relationships/image" Target="../media/image32.png"/><Relationship Id="rId53" Type="http://schemas.openxmlformats.org/officeDocument/2006/relationships/image" Target="../media/image270.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0.png"/><Relationship Id="rId102" Type="http://schemas.openxmlformats.org/officeDocument/2006/relationships/customXml" Target="../ink/ink51.xml"/><Relationship Id="rId123" Type="http://schemas.openxmlformats.org/officeDocument/2006/relationships/image" Target="../media/image62.png"/><Relationship Id="rId128" Type="http://schemas.openxmlformats.org/officeDocument/2006/relationships/customXml" Target="../ink/ink64.xml"/><Relationship Id="rId5" Type="http://schemas.openxmlformats.org/officeDocument/2006/relationships/image" Target="../media/image310.png"/><Relationship Id="rId90" Type="http://schemas.openxmlformats.org/officeDocument/2006/relationships/customXml" Target="../ink/ink45.xml"/><Relationship Id="rId95" Type="http://schemas.openxmlformats.org/officeDocument/2006/relationships/image" Target="../media/image48.png"/><Relationship Id="rId22" Type="http://schemas.openxmlformats.org/officeDocument/2006/relationships/customXml" Target="../ink/ink11.xml"/><Relationship Id="rId27" Type="http://schemas.openxmlformats.org/officeDocument/2006/relationships/image" Target="../media/image27.png"/><Relationship Id="rId43" Type="http://schemas.openxmlformats.org/officeDocument/2006/relationships/image" Target="../media/image35.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50.png"/><Relationship Id="rId113" Type="http://schemas.openxmlformats.org/officeDocument/2006/relationships/image" Target="../media/image57.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customXml" Target="../ink/ink70.xml"/><Relationship Id="rId80" Type="http://schemas.openxmlformats.org/officeDocument/2006/relationships/customXml" Target="../ink/ink40.xml"/><Relationship Id="rId85" Type="http://schemas.openxmlformats.org/officeDocument/2006/relationships/image" Target="../media/image43.png"/><Relationship Id="rId12" Type="http://schemas.openxmlformats.org/officeDocument/2006/relationships/customXml" Target="../ink/ink6.xml"/><Relationship Id="rId17" Type="http://schemas.openxmlformats.org/officeDocument/2006/relationships/image" Target="../media/image95.png"/><Relationship Id="rId33" Type="http://schemas.openxmlformats.org/officeDocument/2006/relationships/image" Target="../media/image30.png"/><Relationship Id="rId38" Type="http://schemas.openxmlformats.org/officeDocument/2006/relationships/customXml" Target="../ink/ink19.xml"/><Relationship Id="rId59" Type="http://schemas.openxmlformats.org/officeDocument/2006/relationships/image" Target="../media/image300.png"/><Relationship Id="rId103" Type="http://schemas.openxmlformats.org/officeDocument/2006/relationships/image" Target="../media/image5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6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8.png"/><Relationship Id="rId91" Type="http://schemas.openxmlformats.org/officeDocument/2006/relationships/image" Target="../media/image46.png"/><Relationship Id="rId96" Type="http://schemas.openxmlformats.org/officeDocument/2006/relationships/customXml" Target="../ink/ink48.xml"/><Relationship Id="rId1" Type="http://schemas.openxmlformats.org/officeDocument/2006/relationships/slideLayout" Target="../slideLayouts/slideLayout12.xml"/><Relationship Id="rId6" Type="http://schemas.openxmlformats.org/officeDocument/2006/relationships/customXml" Target="../ink/ink3.xml"/><Relationship Id="rId23" Type="http://schemas.openxmlformats.org/officeDocument/2006/relationships/image" Target="../media/image120.png"/><Relationship Id="rId28" Type="http://schemas.openxmlformats.org/officeDocument/2006/relationships/customXml" Target="../ink/ink14.xml"/><Relationship Id="rId49" Type="http://schemas.openxmlformats.org/officeDocument/2006/relationships/image" Target="../media/image250.png"/><Relationship Id="rId114" Type="http://schemas.openxmlformats.org/officeDocument/2006/relationships/customXml" Target="../ink/ink57.xml"/><Relationship Id="rId119" Type="http://schemas.openxmlformats.org/officeDocument/2006/relationships/image" Target="../media/image6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30.png"/><Relationship Id="rId81" Type="http://schemas.openxmlformats.org/officeDocument/2006/relationships/image" Target="../media/image4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68.png"/><Relationship Id="rId13" Type="http://schemas.openxmlformats.org/officeDocument/2006/relationships/image" Target="../media/image710.png"/><Relationship Id="rId18" Type="http://schemas.openxmlformats.org/officeDocument/2006/relationships/customXml" Target="../ink/ink9.xml"/><Relationship Id="rId39" Type="http://schemas.openxmlformats.org/officeDocument/2006/relationships/image" Target="../media/image33.png"/><Relationship Id="rId109" Type="http://schemas.openxmlformats.org/officeDocument/2006/relationships/image" Target="../media/image5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80.png"/><Relationship Id="rId76" Type="http://schemas.openxmlformats.org/officeDocument/2006/relationships/customXml" Target="../ink/ink38.xml"/><Relationship Id="rId97" Type="http://schemas.openxmlformats.org/officeDocument/2006/relationships/image" Target="../media/image4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3.png"/><Relationship Id="rId7" Type="http://schemas.openxmlformats.org/officeDocument/2006/relationships/image" Target="../media/image411.png"/><Relationship Id="rId71" Type="http://schemas.openxmlformats.org/officeDocument/2006/relationships/image" Target="../media/image360.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8.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3.png"/><Relationship Id="rId66" Type="http://schemas.openxmlformats.org/officeDocument/2006/relationships/customXml" Target="../ink/ink33.xml"/><Relationship Id="rId87" Type="http://schemas.openxmlformats.org/officeDocument/2006/relationships/image" Target="../media/image44.png"/><Relationship Id="rId110" Type="http://schemas.openxmlformats.org/officeDocument/2006/relationships/customXml" Target="../ink/ink55.xml"/><Relationship Id="rId115" Type="http://schemas.openxmlformats.org/officeDocument/2006/relationships/image" Target="../media/image58.png"/><Relationship Id="rId131" Type="http://schemas.openxmlformats.org/officeDocument/2006/relationships/image" Target="../media/image66.png"/><Relationship Id="rId136" Type="http://schemas.openxmlformats.org/officeDocument/2006/relationships/customXml" Target="../ink/ink68.xml"/><Relationship Id="rId61" Type="http://schemas.openxmlformats.org/officeDocument/2006/relationships/image" Target="../media/image311.png"/><Relationship Id="rId82" Type="http://schemas.openxmlformats.org/officeDocument/2006/relationships/customXml" Target="../ink/ink41.xml"/><Relationship Id="rId19" Type="http://schemas.openxmlformats.org/officeDocument/2006/relationships/image" Target="../media/image10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1.png"/><Relationship Id="rId56" Type="http://schemas.openxmlformats.org/officeDocument/2006/relationships/customXml" Target="../ink/ink28.xml"/><Relationship Id="rId77" Type="http://schemas.openxmlformats.org/officeDocument/2006/relationships/image" Target="../media/image39.png"/><Relationship Id="rId100" Type="http://schemas.openxmlformats.org/officeDocument/2006/relationships/customXml" Target="../ink/ink50.xml"/><Relationship Id="rId105" Type="http://schemas.openxmlformats.org/officeDocument/2006/relationships/image" Target="../media/image53.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260.png"/><Relationship Id="rId72" Type="http://schemas.openxmlformats.org/officeDocument/2006/relationships/customXml" Target="../ink/ink36.xml"/><Relationship Id="rId93" Type="http://schemas.openxmlformats.org/officeDocument/2006/relationships/image" Target="../media/image47.png"/><Relationship Id="rId98" Type="http://schemas.openxmlformats.org/officeDocument/2006/relationships/customXml" Target="../ink/ink49.xml"/><Relationship Id="rId121" Type="http://schemas.openxmlformats.org/officeDocument/2006/relationships/image" Target="../media/image61.png"/><Relationship Id="rId3" Type="http://schemas.openxmlformats.org/officeDocument/2006/relationships/image" Target="../media/image25.png"/><Relationship Id="rId25" Type="http://schemas.openxmlformats.org/officeDocument/2006/relationships/image" Target="../media/image26.png"/><Relationship Id="rId46" Type="http://schemas.openxmlformats.org/officeDocument/2006/relationships/customXml" Target="../ink/ink23.xml"/><Relationship Id="rId67" Type="http://schemas.openxmlformats.org/officeDocument/2006/relationships/image" Target="../media/image340.png"/><Relationship Id="rId116" Type="http://schemas.openxmlformats.org/officeDocument/2006/relationships/customXml" Target="../ink/ink58.xml"/><Relationship Id="rId137" Type="http://schemas.openxmlformats.org/officeDocument/2006/relationships/image" Target="../media/image69.png"/><Relationship Id="rId20" Type="http://schemas.openxmlformats.org/officeDocument/2006/relationships/customXml" Target="../ink/ink10.xml"/><Relationship Id="rId41" Type="http://schemas.openxmlformats.org/officeDocument/2006/relationships/image" Target="../media/image34.png"/><Relationship Id="rId62" Type="http://schemas.openxmlformats.org/officeDocument/2006/relationships/customXml" Target="../ink/ink31.xml"/><Relationship Id="rId83" Type="http://schemas.openxmlformats.org/officeDocument/2006/relationships/image" Target="../media/image42.png"/><Relationship Id="rId88" Type="http://schemas.openxmlformats.org/officeDocument/2006/relationships/customXml" Target="../ink/ink44.xml"/><Relationship Id="rId111" Type="http://schemas.openxmlformats.org/officeDocument/2006/relationships/image" Target="../media/image56.png"/><Relationship Id="rId132" Type="http://schemas.openxmlformats.org/officeDocument/2006/relationships/customXml" Target="../ink/ink66.xml"/><Relationship Id="rId15" Type="http://schemas.openxmlformats.org/officeDocument/2006/relationships/image" Target="../media/image810.png"/><Relationship Id="rId36" Type="http://schemas.openxmlformats.org/officeDocument/2006/relationships/customXml" Target="../ink/ink18.xml"/><Relationship Id="rId57" Type="http://schemas.openxmlformats.org/officeDocument/2006/relationships/image" Target="../media/image36.png"/><Relationship Id="rId106" Type="http://schemas.openxmlformats.org/officeDocument/2006/relationships/customXml" Target="../ink/ink53.xml"/><Relationship Id="rId127" Type="http://schemas.openxmlformats.org/officeDocument/2006/relationships/image" Target="../media/image64.png"/><Relationship Id="rId10" Type="http://schemas.openxmlformats.org/officeDocument/2006/relationships/customXml" Target="../ink/ink5.xml"/><Relationship Id="rId31" Type="http://schemas.openxmlformats.org/officeDocument/2006/relationships/image" Target="../media/image29.png"/><Relationship Id="rId52" Type="http://schemas.openxmlformats.org/officeDocument/2006/relationships/customXml" Target="../ink/ink26.xml"/><Relationship Id="rId73" Type="http://schemas.openxmlformats.org/officeDocument/2006/relationships/image" Target="../media/image3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511.png"/><Relationship Id="rId26" Type="http://schemas.openxmlformats.org/officeDocument/2006/relationships/customXml" Target="../ink/ink13.xml"/><Relationship Id="rId47" Type="http://schemas.openxmlformats.org/officeDocument/2006/relationships/image" Target="../media/image240.png"/><Relationship Id="rId68" Type="http://schemas.openxmlformats.org/officeDocument/2006/relationships/customXml" Target="../ink/ink34.xml"/><Relationship Id="rId89" Type="http://schemas.openxmlformats.org/officeDocument/2006/relationships/image" Target="../media/image45.png"/><Relationship Id="rId112" Type="http://schemas.openxmlformats.org/officeDocument/2006/relationships/customXml" Target="../ink/ink56.xml"/><Relationship Id="rId13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customXml" Target="../ink/ink74.xml"/><Relationship Id="rId3" Type="http://schemas.openxmlformats.org/officeDocument/2006/relationships/customXml" Target="../ink/ink71.xml"/><Relationship Id="rId7" Type="http://schemas.openxmlformats.org/officeDocument/2006/relationships/customXml" Target="../ink/ink73.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customXml" Target="../ink/ink72.xml"/><Relationship Id="rId4" Type="http://schemas.openxmlformats.org/officeDocument/2006/relationships/image" Target="../media/image6.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spreadsheets/d/1ewp5bUNU8EbpPAQqRLjMIKLyGNiLejSgUvC55txSoIA/edit#gid=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2.xml"/><Relationship Id="rId1" Type="http://schemas.openxmlformats.org/officeDocument/2006/relationships/video" Target="https://www.youtube.com/embed/4ROYvNfRZVU?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arxiv.org/pdf/2212.14834.pdf"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ideo" Target="https://www.youtube.com/embed/nkyDGGQ5h60?feature=oembed" TargetMode="Externa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image" Target="../media/image70.png"/><Relationship Id="rId7" Type="http://schemas.openxmlformats.org/officeDocument/2006/relationships/image" Target="../media/image16.png"/><Relationship Id="rId2" Type="http://schemas.openxmlformats.org/officeDocument/2006/relationships/image" Target="../media/image25.gif"/><Relationship Id="rId1" Type="http://schemas.openxmlformats.org/officeDocument/2006/relationships/slideLayout" Target="../slideLayouts/slideLayout12.xml"/><Relationship Id="rId6" Type="http://schemas.openxmlformats.org/officeDocument/2006/relationships/customXml" Target="../ink/ink76.xml"/><Relationship Id="rId11" Type="http://schemas.openxmlformats.org/officeDocument/2006/relationships/image" Target="../media/image180.png"/><Relationship Id="rId5" Type="http://schemas.openxmlformats.org/officeDocument/2006/relationships/image" Target="../media/image150.png"/><Relationship Id="rId10" Type="http://schemas.openxmlformats.org/officeDocument/2006/relationships/customXml" Target="../ink/ink78.xml"/><Relationship Id="rId4" Type="http://schemas.openxmlformats.org/officeDocument/2006/relationships/customXml" Target="../ink/ink75.xml"/><Relationship Id="rId9"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hyperlink" Target="https://en.wikipedia.org/wiki/Differential_testing#cite_note-1" TargetMode="External"/><Relationship Id="rId1" Type="http://schemas.openxmlformats.org/officeDocument/2006/relationships/slideLayout" Target="../slideLayouts/slideLayout12.xml"/><Relationship Id="rId4" Type="http://schemas.openxmlformats.org/officeDocument/2006/relationships/hyperlink" Target="https://en.wikipedia.org/wiki/Software_bug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customXml" Target="../ink/ink79.xml"/><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AF82-C109-D1BD-EB8F-3ED889568177}"/>
              </a:ext>
            </a:extLst>
          </p:cNvPr>
          <p:cNvSpPr>
            <a:spLocks noGrp="1"/>
          </p:cNvSpPr>
          <p:nvPr>
            <p:ph type="ctrTitle"/>
          </p:nvPr>
        </p:nvSpPr>
        <p:spPr/>
        <p:txBody>
          <a:bodyPr>
            <a:normAutofit/>
          </a:bodyPr>
          <a:lstStyle/>
          <a:p>
            <a:r>
              <a:rPr lang="en-US" dirty="0"/>
              <a:t>Advanced topic</a:t>
            </a:r>
            <a:br>
              <a:rPr lang="en-US" dirty="0"/>
            </a:br>
            <a:r>
              <a:rPr lang="en-US" sz="4400" dirty="0"/>
              <a:t>Fuzzy testing</a:t>
            </a:r>
            <a:endParaRPr lang="LID4096" dirty="0"/>
          </a:p>
        </p:txBody>
      </p:sp>
      <p:sp>
        <p:nvSpPr>
          <p:cNvPr id="3" name="Subtitle 2">
            <a:extLst>
              <a:ext uri="{FF2B5EF4-FFF2-40B4-BE49-F238E27FC236}">
                <a16:creationId xmlns:a16="http://schemas.microsoft.com/office/drawing/2014/main" id="{14D05103-8CB1-C9A7-1212-EFC493B889FD}"/>
              </a:ext>
            </a:extLst>
          </p:cNvPr>
          <p:cNvSpPr>
            <a:spLocks noGrp="1"/>
          </p:cNvSpPr>
          <p:nvPr>
            <p:ph type="subTitle" idx="1"/>
          </p:nvPr>
        </p:nvSpPr>
        <p:spPr/>
        <p:txBody>
          <a:bodyPr/>
          <a:lstStyle/>
          <a:p>
            <a:r>
              <a:rPr lang="en-US"/>
              <a:t>Instructor: Shaowei </a:t>
            </a:r>
            <a:r>
              <a:rPr lang="en-US" dirty="0"/>
              <a:t>Wang</a:t>
            </a:r>
            <a:endParaRPr lang="LID4096" dirty="0"/>
          </a:p>
        </p:txBody>
      </p:sp>
    </p:spTree>
    <p:extLst>
      <p:ext uri="{BB962C8B-B14F-4D97-AF65-F5344CB8AC3E}">
        <p14:creationId xmlns:p14="http://schemas.microsoft.com/office/powerpoint/2010/main" val="192412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6239DE-14A7-44A7-A8BB-F2F9CD9EAB6B}"/>
              </a:ext>
            </a:extLst>
          </p:cNvPr>
          <p:cNvSpPr>
            <a:spLocks noGrp="1"/>
          </p:cNvSpPr>
          <p:nvPr>
            <p:ph type="sldNum" sz="quarter" idx="2"/>
          </p:nvPr>
        </p:nvSpPr>
        <p:spPr/>
        <p:txBody>
          <a:bodyPr/>
          <a:lstStyle/>
          <a:p>
            <a:fld id="{86CB4B4D-7CA3-9044-876B-883B54F8677D}" type="slidenum">
              <a:rPr lang="en-SS" smtClean="0"/>
              <a:t>10</a:t>
            </a:fld>
            <a:endParaRPr lang="en-S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968251-E028-43E4-9E52-7DE18A7C13D1}"/>
                  </a:ext>
                </a:extLst>
              </p14:cNvPr>
              <p14:cNvContentPartPr/>
              <p14:nvPr/>
            </p14:nvContentPartPr>
            <p14:xfrm>
              <a:off x="2032695" y="1652895"/>
              <a:ext cx="137160" cy="312390"/>
            </p14:xfrm>
          </p:contentPart>
        </mc:Choice>
        <mc:Fallback xmlns="">
          <p:pic>
            <p:nvPicPr>
              <p:cNvPr id="5" name="Ink 4">
                <a:extLst>
                  <a:ext uri="{FF2B5EF4-FFF2-40B4-BE49-F238E27FC236}">
                    <a16:creationId xmlns:a16="http://schemas.microsoft.com/office/drawing/2014/main" id="{78968251-E028-43E4-9E52-7DE18A7C13D1}"/>
                  </a:ext>
                </a:extLst>
              </p:cNvPr>
              <p:cNvPicPr/>
              <p:nvPr/>
            </p:nvPicPr>
            <p:blipFill>
              <a:blip r:embed="rId3"/>
              <a:stretch>
                <a:fillRect/>
              </a:stretch>
            </p:blipFill>
            <p:spPr>
              <a:xfrm>
                <a:off x="2023695" y="1643898"/>
                <a:ext cx="154800" cy="330025"/>
              </a:xfrm>
              <a:prstGeom prst="rect">
                <a:avLst/>
              </a:prstGeom>
            </p:spPr>
          </p:pic>
        </mc:Fallback>
      </mc:AlternateContent>
      <p:grpSp>
        <p:nvGrpSpPr>
          <p:cNvPr id="18" name="Group 17">
            <a:extLst>
              <a:ext uri="{FF2B5EF4-FFF2-40B4-BE49-F238E27FC236}">
                <a16:creationId xmlns:a16="http://schemas.microsoft.com/office/drawing/2014/main" id="{290475DE-BA81-4587-A350-30AB392AC258}"/>
              </a:ext>
            </a:extLst>
          </p:cNvPr>
          <p:cNvGrpSpPr/>
          <p:nvPr/>
        </p:nvGrpSpPr>
        <p:grpSpPr>
          <a:xfrm>
            <a:off x="1909575" y="1052415"/>
            <a:ext cx="1295460" cy="921240"/>
            <a:chOff x="1022100" y="260220"/>
            <a:chExt cx="1727280" cy="122832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586B91E-84D3-4E80-870B-E83FF0003BA0}"/>
                    </a:ext>
                  </a:extLst>
                </p14:cNvPr>
                <p14:cNvContentPartPr/>
                <p14:nvPr/>
              </p14:nvContentPartPr>
              <p14:xfrm>
                <a:off x="1403700" y="1083540"/>
                <a:ext cx="159120" cy="402480"/>
              </p14:xfrm>
            </p:contentPart>
          </mc:Choice>
          <mc:Fallback xmlns="">
            <p:pic>
              <p:nvPicPr>
                <p:cNvPr id="6" name="Ink 5">
                  <a:extLst>
                    <a:ext uri="{FF2B5EF4-FFF2-40B4-BE49-F238E27FC236}">
                      <a16:creationId xmlns:a16="http://schemas.microsoft.com/office/drawing/2014/main" id="{5586B91E-84D3-4E80-870B-E83FF0003BA0}"/>
                    </a:ext>
                  </a:extLst>
                </p:cNvPr>
                <p:cNvPicPr/>
                <p:nvPr/>
              </p:nvPicPr>
              <p:blipFill>
                <a:blip r:embed="rId5"/>
                <a:stretch>
                  <a:fillRect/>
                </a:stretch>
              </p:blipFill>
              <p:spPr>
                <a:xfrm>
                  <a:off x="1395060" y="1074540"/>
                  <a:ext cx="1767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1E140DB-103A-42ED-9D5F-90DDFEA7B4EC}"/>
                    </a:ext>
                  </a:extLst>
                </p14:cNvPr>
                <p14:cNvContentPartPr/>
                <p14:nvPr/>
              </p14:nvContentPartPr>
              <p14:xfrm>
                <a:off x="1533300" y="1117740"/>
                <a:ext cx="90360" cy="299160"/>
              </p14:xfrm>
            </p:contentPart>
          </mc:Choice>
          <mc:Fallback xmlns="">
            <p:pic>
              <p:nvPicPr>
                <p:cNvPr id="7" name="Ink 6">
                  <a:extLst>
                    <a:ext uri="{FF2B5EF4-FFF2-40B4-BE49-F238E27FC236}">
                      <a16:creationId xmlns:a16="http://schemas.microsoft.com/office/drawing/2014/main" id="{51E140DB-103A-42ED-9D5F-90DDFEA7B4EC}"/>
                    </a:ext>
                  </a:extLst>
                </p:cNvPr>
                <p:cNvPicPr/>
                <p:nvPr/>
              </p:nvPicPr>
              <p:blipFill>
                <a:blip r:embed="rId7"/>
                <a:stretch>
                  <a:fillRect/>
                </a:stretch>
              </p:blipFill>
              <p:spPr>
                <a:xfrm>
                  <a:off x="1524660" y="1109100"/>
                  <a:ext cx="108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6C1E89D-EAB7-48C1-9994-EC66261A2664}"/>
                    </a:ext>
                  </a:extLst>
                </p14:cNvPr>
                <p14:cNvContentPartPr/>
                <p14:nvPr/>
              </p14:nvContentPartPr>
              <p14:xfrm>
                <a:off x="1440780" y="1225380"/>
                <a:ext cx="258120" cy="71640"/>
              </p14:xfrm>
            </p:contentPart>
          </mc:Choice>
          <mc:Fallback xmlns="">
            <p:pic>
              <p:nvPicPr>
                <p:cNvPr id="8" name="Ink 7">
                  <a:extLst>
                    <a:ext uri="{FF2B5EF4-FFF2-40B4-BE49-F238E27FC236}">
                      <a16:creationId xmlns:a16="http://schemas.microsoft.com/office/drawing/2014/main" id="{26C1E89D-EAB7-48C1-9994-EC66261A2664}"/>
                    </a:ext>
                  </a:extLst>
                </p:cNvPr>
                <p:cNvPicPr/>
                <p:nvPr/>
              </p:nvPicPr>
              <p:blipFill>
                <a:blip r:embed="rId9"/>
                <a:stretch>
                  <a:fillRect/>
                </a:stretch>
              </p:blipFill>
              <p:spPr>
                <a:xfrm>
                  <a:off x="1431780" y="1216380"/>
                  <a:ext cx="275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26D40D81-3B64-451D-B446-29F268CB35F1}"/>
                    </a:ext>
                  </a:extLst>
                </p14:cNvPr>
                <p14:cNvContentPartPr/>
                <p14:nvPr/>
              </p14:nvContentPartPr>
              <p14:xfrm>
                <a:off x="1774860" y="1236540"/>
                <a:ext cx="131040" cy="11160"/>
              </p14:xfrm>
            </p:contentPart>
          </mc:Choice>
          <mc:Fallback xmlns="">
            <p:pic>
              <p:nvPicPr>
                <p:cNvPr id="9" name="Ink 8">
                  <a:extLst>
                    <a:ext uri="{FF2B5EF4-FFF2-40B4-BE49-F238E27FC236}">
                      <a16:creationId xmlns:a16="http://schemas.microsoft.com/office/drawing/2014/main" id="{26D40D81-3B64-451D-B446-29F268CB35F1}"/>
                    </a:ext>
                  </a:extLst>
                </p:cNvPr>
                <p:cNvPicPr/>
                <p:nvPr/>
              </p:nvPicPr>
              <p:blipFill>
                <a:blip r:embed="rId11"/>
                <a:stretch>
                  <a:fillRect/>
                </a:stretch>
              </p:blipFill>
              <p:spPr>
                <a:xfrm>
                  <a:off x="1765860" y="1227900"/>
                  <a:ext cx="148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8DF19D2-3263-4BBA-AAC5-541C45BBF839}"/>
                    </a:ext>
                  </a:extLst>
                </p14:cNvPr>
                <p14:cNvContentPartPr/>
                <p14:nvPr/>
              </p14:nvContentPartPr>
              <p14:xfrm>
                <a:off x="2007060" y="1097220"/>
                <a:ext cx="280800" cy="310680"/>
              </p14:xfrm>
            </p:contentPart>
          </mc:Choice>
          <mc:Fallback xmlns="">
            <p:pic>
              <p:nvPicPr>
                <p:cNvPr id="10" name="Ink 9">
                  <a:extLst>
                    <a:ext uri="{FF2B5EF4-FFF2-40B4-BE49-F238E27FC236}">
                      <a16:creationId xmlns:a16="http://schemas.microsoft.com/office/drawing/2014/main" id="{B8DF19D2-3263-4BBA-AAC5-541C45BBF839}"/>
                    </a:ext>
                  </a:extLst>
                </p:cNvPr>
                <p:cNvPicPr/>
                <p:nvPr/>
              </p:nvPicPr>
              <p:blipFill>
                <a:blip r:embed="rId13"/>
                <a:stretch>
                  <a:fillRect/>
                </a:stretch>
              </p:blipFill>
              <p:spPr>
                <a:xfrm>
                  <a:off x="1998060" y="1088580"/>
                  <a:ext cx="298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5140985-E368-40D9-AF97-3B07A9C5B3EF}"/>
                    </a:ext>
                  </a:extLst>
                </p14:cNvPr>
                <p14:cNvContentPartPr/>
                <p14:nvPr/>
              </p14:nvContentPartPr>
              <p14:xfrm>
                <a:off x="2116500" y="1178580"/>
                <a:ext cx="141120" cy="95400"/>
              </p14:xfrm>
            </p:contentPart>
          </mc:Choice>
          <mc:Fallback xmlns="">
            <p:pic>
              <p:nvPicPr>
                <p:cNvPr id="11" name="Ink 10">
                  <a:extLst>
                    <a:ext uri="{FF2B5EF4-FFF2-40B4-BE49-F238E27FC236}">
                      <a16:creationId xmlns:a16="http://schemas.microsoft.com/office/drawing/2014/main" id="{A5140985-E368-40D9-AF97-3B07A9C5B3EF}"/>
                    </a:ext>
                  </a:extLst>
                </p:cNvPr>
                <p:cNvPicPr/>
                <p:nvPr/>
              </p:nvPicPr>
              <p:blipFill>
                <a:blip r:embed="rId15"/>
                <a:stretch>
                  <a:fillRect/>
                </a:stretch>
              </p:blipFill>
              <p:spPr>
                <a:xfrm>
                  <a:off x="2107860" y="1169940"/>
                  <a:ext cx="158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AA8AFE4-F3B7-4E9F-BD37-4D68AC1BDF2C}"/>
                    </a:ext>
                  </a:extLst>
                </p14:cNvPr>
                <p14:cNvContentPartPr/>
                <p14:nvPr/>
              </p14:nvContentPartPr>
              <p14:xfrm>
                <a:off x="2351940" y="977340"/>
                <a:ext cx="226080" cy="464400"/>
              </p14:xfrm>
            </p:contentPart>
          </mc:Choice>
          <mc:Fallback xmlns="">
            <p:pic>
              <p:nvPicPr>
                <p:cNvPr id="12" name="Ink 11">
                  <a:extLst>
                    <a:ext uri="{FF2B5EF4-FFF2-40B4-BE49-F238E27FC236}">
                      <a16:creationId xmlns:a16="http://schemas.microsoft.com/office/drawing/2014/main" id="{1AA8AFE4-F3B7-4E9F-BD37-4D68AC1BDF2C}"/>
                    </a:ext>
                  </a:extLst>
                </p:cNvPr>
                <p:cNvPicPr/>
                <p:nvPr/>
              </p:nvPicPr>
              <p:blipFill>
                <a:blip r:embed="rId17"/>
                <a:stretch>
                  <a:fillRect/>
                </a:stretch>
              </p:blipFill>
              <p:spPr>
                <a:xfrm>
                  <a:off x="2342940" y="968340"/>
                  <a:ext cx="2437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27F369D-2D53-4C0D-BE73-2B262EC195EC}"/>
                    </a:ext>
                  </a:extLst>
                </p14:cNvPr>
                <p14:cNvContentPartPr/>
                <p14:nvPr/>
              </p14:nvContentPartPr>
              <p14:xfrm>
                <a:off x="2662620" y="1376580"/>
                <a:ext cx="86760" cy="111960"/>
              </p14:xfrm>
            </p:contentPart>
          </mc:Choice>
          <mc:Fallback xmlns="">
            <p:pic>
              <p:nvPicPr>
                <p:cNvPr id="14" name="Ink 13">
                  <a:extLst>
                    <a:ext uri="{FF2B5EF4-FFF2-40B4-BE49-F238E27FC236}">
                      <a16:creationId xmlns:a16="http://schemas.microsoft.com/office/drawing/2014/main" id="{827F369D-2D53-4C0D-BE73-2B262EC195EC}"/>
                    </a:ext>
                  </a:extLst>
                </p:cNvPr>
                <p:cNvPicPr/>
                <p:nvPr/>
              </p:nvPicPr>
              <p:blipFill>
                <a:blip r:embed="rId19"/>
                <a:stretch>
                  <a:fillRect/>
                </a:stretch>
              </p:blipFill>
              <p:spPr>
                <a:xfrm>
                  <a:off x="2653980" y="1367940"/>
                  <a:ext cx="104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6B7C8F25-A739-47EE-A4E5-ADD3313915EE}"/>
                    </a:ext>
                  </a:extLst>
                </p14:cNvPr>
                <p14:cNvContentPartPr/>
                <p14:nvPr/>
              </p14:nvContentPartPr>
              <p14:xfrm>
                <a:off x="1022100" y="638220"/>
                <a:ext cx="1266480" cy="367200"/>
              </p14:xfrm>
            </p:contentPart>
          </mc:Choice>
          <mc:Fallback xmlns="">
            <p:pic>
              <p:nvPicPr>
                <p:cNvPr id="15" name="Ink 14">
                  <a:extLst>
                    <a:ext uri="{FF2B5EF4-FFF2-40B4-BE49-F238E27FC236}">
                      <a16:creationId xmlns:a16="http://schemas.microsoft.com/office/drawing/2014/main" id="{6B7C8F25-A739-47EE-A4E5-ADD3313915EE}"/>
                    </a:ext>
                  </a:extLst>
                </p:cNvPr>
                <p:cNvPicPr/>
                <p:nvPr/>
              </p:nvPicPr>
              <p:blipFill>
                <a:blip r:embed="rId21"/>
                <a:stretch>
                  <a:fillRect/>
                </a:stretch>
              </p:blipFill>
              <p:spPr>
                <a:xfrm>
                  <a:off x="1013100" y="629580"/>
                  <a:ext cx="12841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20B41DC2-FCD5-47EA-9A85-067E9108363D}"/>
                    </a:ext>
                  </a:extLst>
                </p14:cNvPr>
                <p14:cNvContentPartPr/>
                <p14:nvPr/>
              </p14:nvContentPartPr>
              <p14:xfrm>
                <a:off x="1326660" y="260220"/>
                <a:ext cx="194400" cy="342000"/>
              </p14:xfrm>
            </p:contentPart>
          </mc:Choice>
          <mc:Fallback xmlns="">
            <p:pic>
              <p:nvPicPr>
                <p:cNvPr id="16" name="Ink 15">
                  <a:extLst>
                    <a:ext uri="{FF2B5EF4-FFF2-40B4-BE49-F238E27FC236}">
                      <a16:creationId xmlns:a16="http://schemas.microsoft.com/office/drawing/2014/main" id="{20B41DC2-FCD5-47EA-9A85-067E9108363D}"/>
                    </a:ext>
                  </a:extLst>
                </p:cNvPr>
                <p:cNvPicPr/>
                <p:nvPr/>
              </p:nvPicPr>
              <p:blipFill>
                <a:blip r:embed="rId23"/>
                <a:stretch>
                  <a:fillRect/>
                </a:stretch>
              </p:blipFill>
              <p:spPr>
                <a:xfrm>
                  <a:off x="1317660" y="251220"/>
                  <a:ext cx="212040" cy="35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D2FA066D-1F74-42EF-8776-AA10078C3002}"/>
                  </a:ext>
                </a:extLst>
              </p14:cNvPr>
              <p14:cNvContentPartPr/>
              <p14:nvPr/>
            </p14:nvContentPartPr>
            <p14:xfrm>
              <a:off x="4974885" y="1554345"/>
              <a:ext cx="168750" cy="291060"/>
            </p14:xfrm>
          </p:contentPart>
        </mc:Choice>
        <mc:Fallback xmlns="">
          <p:pic>
            <p:nvPicPr>
              <p:cNvPr id="28" name="Ink 27">
                <a:extLst>
                  <a:ext uri="{FF2B5EF4-FFF2-40B4-BE49-F238E27FC236}">
                    <a16:creationId xmlns:a16="http://schemas.microsoft.com/office/drawing/2014/main" id="{D2FA066D-1F74-42EF-8776-AA10078C3002}"/>
                  </a:ext>
                </a:extLst>
              </p:cNvPr>
              <p:cNvPicPr/>
              <p:nvPr/>
            </p:nvPicPr>
            <p:blipFill>
              <a:blip r:embed="rId25"/>
              <a:stretch>
                <a:fillRect/>
              </a:stretch>
            </p:blipFill>
            <p:spPr>
              <a:xfrm>
                <a:off x="4965890" y="1545351"/>
                <a:ext cx="186381" cy="30868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71CC73AC-05DC-4BF0-A0E0-8DAA73F4C2CB}"/>
                  </a:ext>
                </a:extLst>
              </p14:cNvPr>
              <p14:cNvContentPartPr/>
              <p14:nvPr/>
            </p14:nvContentPartPr>
            <p14:xfrm>
              <a:off x="5330475" y="1524645"/>
              <a:ext cx="9720" cy="290520"/>
            </p14:xfrm>
          </p:contentPart>
        </mc:Choice>
        <mc:Fallback xmlns="">
          <p:pic>
            <p:nvPicPr>
              <p:cNvPr id="29" name="Ink 28">
                <a:extLst>
                  <a:ext uri="{FF2B5EF4-FFF2-40B4-BE49-F238E27FC236}">
                    <a16:creationId xmlns:a16="http://schemas.microsoft.com/office/drawing/2014/main" id="{71CC73AC-05DC-4BF0-A0E0-8DAA73F4C2CB}"/>
                  </a:ext>
                </a:extLst>
              </p:cNvPr>
              <p:cNvPicPr/>
              <p:nvPr/>
            </p:nvPicPr>
            <p:blipFill>
              <a:blip r:embed="rId27"/>
              <a:stretch>
                <a:fillRect/>
              </a:stretch>
            </p:blipFill>
            <p:spPr>
              <a:xfrm>
                <a:off x="5321475" y="1515645"/>
                <a:ext cx="273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5F16BC19-416F-4C39-9FF3-8EF7E1154355}"/>
                  </a:ext>
                </a:extLst>
              </p14:cNvPr>
              <p14:cNvContentPartPr/>
              <p14:nvPr/>
            </p14:nvContentPartPr>
            <p14:xfrm>
              <a:off x="5520285" y="1720395"/>
              <a:ext cx="19170" cy="7290"/>
            </p14:xfrm>
          </p:contentPart>
        </mc:Choice>
        <mc:Fallback xmlns="">
          <p:pic>
            <p:nvPicPr>
              <p:cNvPr id="30" name="Ink 29">
                <a:extLst>
                  <a:ext uri="{FF2B5EF4-FFF2-40B4-BE49-F238E27FC236}">
                    <a16:creationId xmlns:a16="http://schemas.microsoft.com/office/drawing/2014/main" id="{5F16BC19-416F-4C39-9FF3-8EF7E1154355}"/>
                  </a:ext>
                </a:extLst>
              </p:cNvPr>
              <p:cNvPicPr/>
              <p:nvPr/>
            </p:nvPicPr>
            <p:blipFill>
              <a:blip r:embed="rId29"/>
              <a:stretch>
                <a:fillRect/>
              </a:stretch>
            </p:blipFill>
            <p:spPr>
              <a:xfrm>
                <a:off x="5511410" y="1711716"/>
                <a:ext cx="36565" cy="243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F38C2A66-E511-4FFF-833E-58845861BD33}"/>
                  </a:ext>
                </a:extLst>
              </p14:cNvPr>
              <p14:cNvContentPartPr/>
              <p14:nvPr/>
            </p14:nvContentPartPr>
            <p14:xfrm>
              <a:off x="5587785" y="1719585"/>
              <a:ext cx="24030" cy="270"/>
            </p14:xfrm>
          </p:contentPart>
        </mc:Choice>
        <mc:Fallback xmlns="">
          <p:pic>
            <p:nvPicPr>
              <p:cNvPr id="31" name="Ink 30">
                <a:extLst>
                  <a:ext uri="{FF2B5EF4-FFF2-40B4-BE49-F238E27FC236}">
                    <a16:creationId xmlns:a16="http://schemas.microsoft.com/office/drawing/2014/main" id="{F38C2A66-E511-4FFF-833E-58845861BD33}"/>
                  </a:ext>
                </a:extLst>
              </p:cNvPr>
              <p:cNvPicPr/>
              <p:nvPr/>
            </p:nvPicPr>
            <p:blipFill>
              <a:blip r:embed="rId31"/>
              <a:stretch>
                <a:fillRect/>
              </a:stretch>
            </p:blipFill>
            <p:spPr>
              <a:xfrm>
                <a:off x="5578683" y="1712835"/>
                <a:ext cx="4187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E6BD127B-A852-4828-BC11-79560F6E5368}"/>
                  </a:ext>
                </a:extLst>
              </p14:cNvPr>
              <p14:cNvContentPartPr/>
              <p14:nvPr/>
            </p14:nvContentPartPr>
            <p14:xfrm>
              <a:off x="5636655" y="1714995"/>
              <a:ext cx="153630" cy="5940"/>
            </p14:xfrm>
          </p:contentPart>
        </mc:Choice>
        <mc:Fallback xmlns="">
          <p:pic>
            <p:nvPicPr>
              <p:cNvPr id="32" name="Ink 31">
                <a:extLst>
                  <a:ext uri="{FF2B5EF4-FFF2-40B4-BE49-F238E27FC236}">
                    <a16:creationId xmlns:a16="http://schemas.microsoft.com/office/drawing/2014/main" id="{E6BD127B-A852-4828-BC11-79560F6E5368}"/>
                  </a:ext>
                </a:extLst>
              </p:cNvPr>
              <p:cNvPicPr/>
              <p:nvPr/>
            </p:nvPicPr>
            <p:blipFill>
              <a:blip r:embed="rId33"/>
              <a:stretch>
                <a:fillRect/>
              </a:stretch>
            </p:blipFill>
            <p:spPr>
              <a:xfrm>
                <a:off x="5627660" y="1706260"/>
                <a:ext cx="171260" cy="2306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A3E2F5EC-1D89-453D-8D16-145ACDCF16A3}"/>
                  </a:ext>
                </a:extLst>
              </p14:cNvPr>
              <p14:cNvContentPartPr/>
              <p14:nvPr/>
            </p14:nvContentPartPr>
            <p14:xfrm>
              <a:off x="5890995" y="1547865"/>
              <a:ext cx="148230" cy="149850"/>
            </p14:xfrm>
          </p:contentPart>
        </mc:Choice>
        <mc:Fallback xmlns="">
          <p:pic>
            <p:nvPicPr>
              <p:cNvPr id="34" name="Ink 33">
                <a:extLst>
                  <a:ext uri="{FF2B5EF4-FFF2-40B4-BE49-F238E27FC236}">
                    <a16:creationId xmlns:a16="http://schemas.microsoft.com/office/drawing/2014/main" id="{A3E2F5EC-1D89-453D-8D16-145ACDCF16A3}"/>
                  </a:ext>
                </a:extLst>
              </p:cNvPr>
              <p:cNvPicPr/>
              <p:nvPr/>
            </p:nvPicPr>
            <p:blipFill>
              <a:blip r:embed="rId35"/>
              <a:stretch>
                <a:fillRect/>
              </a:stretch>
            </p:blipFill>
            <p:spPr>
              <a:xfrm>
                <a:off x="5882000" y="1538881"/>
                <a:ext cx="165859" cy="16745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CBB4A350-B752-402B-BD18-6257DC47174A}"/>
                  </a:ext>
                </a:extLst>
              </p14:cNvPr>
              <p14:cNvContentPartPr/>
              <p14:nvPr/>
            </p14:nvContentPartPr>
            <p14:xfrm>
              <a:off x="5968215" y="1603755"/>
              <a:ext cx="11880" cy="134190"/>
            </p14:xfrm>
          </p:contentPart>
        </mc:Choice>
        <mc:Fallback xmlns="">
          <p:pic>
            <p:nvPicPr>
              <p:cNvPr id="35" name="Ink 34">
                <a:extLst>
                  <a:ext uri="{FF2B5EF4-FFF2-40B4-BE49-F238E27FC236}">
                    <a16:creationId xmlns:a16="http://schemas.microsoft.com/office/drawing/2014/main" id="{CBB4A350-B752-402B-BD18-6257DC47174A}"/>
                  </a:ext>
                </a:extLst>
              </p:cNvPr>
              <p:cNvPicPr/>
              <p:nvPr/>
            </p:nvPicPr>
            <p:blipFill>
              <a:blip r:embed="rId37"/>
              <a:stretch>
                <a:fillRect/>
              </a:stretch>
            </p:blipFill>
            <p:spPr>
              <a:xfrm>
                <a:off x="5959480" y="1594761"/>
                <a:ext cx="29001" cy="15181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0CB46298-844E-44A9-80B0-C1CD37626910}"/>
                  </a:ext>
                </a:extLst>
              </p14:cNvPr>
              <p14:cNvContentPartPr/>
              <p14:nvPr/>
            </p14:nvContentPartPr>
            <p14:xfrm>
              <a:off x="5888025" y="1539225"/>
              <a:ext cx="58590" cy="326970"/>
            </p14:xfrm>
          </p:contentPart>
        </mc:Choice>
        <mc:Fallback xmlns="">
          <p:pic>
            <p:nvPicPr>
              <p:cNvPr id="37" name="Ink 36">
                <a:extLst>
                  <a:ext uri="{FF2B5EF4-FFF2-40B4-BE49-F238E27FC236}">
                    <a16:creationId xmlns:a16="http://schemas.microsoft.com/office/drawing/2014/main" id="{0CB46298-844E-44A9-80B0-C1CD37626910}"/>
                  </a:ext>
                </a:extLst>
              </p:cNvPr>
              <p:cNvPicPr/>
              <p:nvPr/>
            </p:nvPicPr>
            <p:blipFill>
              <a:blip r:embed="rId39"/>
              <a:stretch>
                <a:fillRect/>
              </a:stretch>
            </p:blipFill>
            <p:spPr>
              <a:xfrm>
                <a:off x="5879039" y="1530232"/>
                <a:ext cx="76203" cy="34459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C4439814-ED13-41F6-8954-255DDBEE8E8D}"/>
                  </a:ext>
                </a:extLst>
              </p14:cNvPr>
              <p14:cNvContentPartPr/>
              <p14:nvPr/>
            </p14:nvContentPartPr>
            <p14:xfrm>
              <a:off x="5767065" y="1518435"/>
              <a:ext cx="148770" cy="119070"/>
            </p14:xfrm>
          </p:contentPart>
        </mc:Choice>
        <mc:Fallback xmlns="">
          <p:pic>
            <p:nvPicPr>
              <p:cNvPr id="38" name="Ink 37">
                <a:extLst>
                  <a:ext uri="{FF2B5EF4-FFF2-40B4-BE49-F238E27FC236}">
                    <a16:creationId xmlns:a16="http://schemas.microsoft.com/office/drawing/2014/main" id="{C4439814-ED13-41F6-8954-255DDBEE8E8D}"/>
                  </a:ext>
                </a:extLst>
              </p:cNvPr>
              <p:cNvPicPr/>
              <p:nvPr/>
            </p:nvPicPr>
            <p:blipFill>
              <a:blip r:embed="rId41"/>
              <a:stretch>
                <a:fillRect/>
              </a:stretch>
            </p:blipFill>
            <p:spPr>
              <a:xfrm>
                <a:off x="5758081" y="1509442"/>
                <a:ext cx="166378" cy="1366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E554E0EA-62A9-46CE-959A-75B0B61FC15D}"/>
                  </a:ext>
                </a:extLst>
              </p14:cNvPr>
              <p14:cNvContentPartPr/>
              <p14:nvPr/>
            </p14:nvContentPartPr>
            <p14:xfrm>
              <a:off x="6054075" y="1487385"/>
              <a:ext cx="97740" cy="384210"/>
            </p14:xfrm>
          </p:contentPart>
        </mc:Choice>
        <mc:Fallback xmlns="">
          <p:pic>
            <p:nvPicPr>
              <p:cNvPr id="39" name="Ink 38">
                <a:extLst>
                  <a:ext uri="{FF2B5EF4-FFF2-40B4-BE49-F238E27FC236}">
                    <a16:creationId xmlns:a16="http://schemas.microsoft.com/office/drawing/2014/main" id="{E554E0EA-62A9-46CE-959A-75B0B61FC15D}"/>
                  </a:ext>
                </a:extLst>
              </p:cNvPr>
              <p:cNvPicPr/>
              <p:nvPr/>
            </p:nvPicPr>
            <p:blipFill>
              <a:blip r:embed="rId43"/>
              <a:stretch>
                <a:fillRect/>
              </a:stretch>
            </p:blipFill>
            <p:spPr>
              <a:xfrm>
                <a:off x="6045092" y="1478391"/>
                <a:ext cx="115348" cy="401838"/>
              </a:xfrm>
              <a:prstGeom prst="rect">
                <a:avLst/>
              </a:prstGeom>
            </p:spPr>
          </p:pic>
        </mc:Fallback>
      </mc:AlternateContent>
      <p:grpSp>
        <p:nvGrpSpPr>
          <p:cNvPr id="44" name="Group 43">
            <a:extLst>
              <a:ext uri="{FF2B5EF4-FFF2-40B4-BE49-F238E27FC236}">
                <a16:creationId xmlns:a16="http://schemas.microsoft.com/office/drawing/2014/main" id="{4AB6A7A6-A7D3-4A15-AC42-82F49E54D1C8}"/>
              </a:ext>
            </a:extLst>
          </p:cNvPr>
          <p:cNvGrpSpPr/>
          <p:nvPr/>
        </p:nvGrpSpPr>
        <p:grpSpPr>
          <a:xfrm>
            <a:off x="5145795" y="903105"/>
            <a:ext cx="804330" cy="473310"/>
            <a:chOff x="5337060" y="61140"/>
            <a:chExt cx="1072440" cy="631080"/>
          </a:xfrm>
        </p:grpSpPr>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46043E4B-8C71-4DF0-A9D9-3B5675CEAB98}"/>
                    </a:ext>
                  </a:extLst>
                </p14:cNvPr>
                <p14:cNvContentPartPr/>
                <p14:nvPr/>
              </p14:nvContentPartPr>
              <p14:xfrm>
                <a:off x="5337060" y="233580"/>
                <a:ext cx="1072440" cy="458640"/>
              </p14:xfrm>
            </p:contentPart>
          </mc:Choice>
          <mc:Fallback xmlns="">
            <p:pic>
              <p:nvPicPr>
                <p:cNvPr id="40" name="Ink 39">
                  <a:extLst>
                    <a:ext uri="{FF2B5EF4-FFF2-40B4-BE49-F238E27FC236}">
                      <a16:creationId xmlns:a16="http://schemas.microsoft.com/office/drawing/2014/main" id="{46043E4B-8C71-4DF0-A9D9-3B5675CEAB98}"/>
                    </a:ext>
                  </a:extLst>
                </p:cNvPr>
                <p:cNvPicPr/>
                <p:nvPr/>
              </p:nvPicPr>
              <p:blipFill>
                <a:blip r:embed="rId45"/>
                <a:stretch>
                  <a:fillRect/>
                </a:stretch>
              </p:blipFill>
              <p:spPr>
                <a:xfrm>
                  <a:off x="5328060" y="224580"/>
                  <a:ext cx="109008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1D635EE8-A2A3-4702-931F-B31D0D6CB61F}"/>
                    </a:ext>
                  </a:extLst>
                </p14:cNvPr>
                <p14:cNvContentPartPr/>
                <p14:nvPr/>
              </p14:nvContentPartPr>
              <p14:xfrm>
                <a:off x="5942940" y="61140"/>
                <a:ext cx="188280" cy="248760"/>
              </p14:xfrm>
            </p:contentPart>
          </mc:Choice>
          <mc:Fallback xmlns="">
            <p:pic>
              <p:nvPicPr>
                <p:cNvPr id="42" name="Ink 41">
                  <a:extLst>
                    <a:ext uri="{FF2B5EF4-FFF2-40B4-BE49-F238E27FC236}">
                      <a16:creationId xmlns:a16="http://schemas.microsoft.com/office/drawing/2014/main" id="{1D635EE8-A2A3-4702-931F-B31D0D6CB61F}"/>
                    </a:ext>
                  </a:extLst>
                </p:cNvPr>
                <p:cNvPicPr/>
                <p:nvPr/>
              </p:nvPicPr>
              <p:blipFill>
                <a:blip r:embed="rId47"/>
                <a:stretch>
                  <a:fillRect/>
                </a:stretch>
              </p:blipFill>
              <p:spPr>
                <a:xfrm>
                  <a:off x="5933940" y="52140"/>
                  <a:ext cx="205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2CD55930-4FA0-4082-AB4E-7F5478F3A7F3}"/>
                    </a:ext>
                  </a:extLst>
                </p14:cNvPr>
                <p14:cNvContentPartPr/>
                <p14:nvPr/>
              </p14:nvContentPartPr>
              <p14:xfrm>
                <a:off x="5993340" y="101100"/>
                <a:ext cx="148680" cy="6840"/>
              </p14:xfrm>
            </p:contentPart>
          </mc:Choice>
          <mc:Fallback xmlns="">
            <p:pic>
              <p:nvPicPr>
                <p:cNvPr id="43" name="Ink 42">
                  <a:extLst>
                    <a:ext uri="{FF2B5EF4-FFF2-40B4-BE49-F238E27FC236}">
                      <a16:creationId xmlns:a16="http://schemas.microsoft.com/office/drawing/2014/main" id="{2CD55930-4FA0-4082-AB4E-7F5478F3A7F3}"/>
                    </a:ext>
                  </a:extLst>
                </p:cNvPr>
                <p:cNvPicPr/>
                <p:nvPr/>
              </p:nvPicPr>
              <p:blipFill>
                <a:blip r:embed="rId49"/>
                <a:stretch>
                  <a:fillRect/>
                </a:stretch>
              </p:blipFill>
              <p:spPr>
                <a:xfrm>
                  <a:off x="5984340" y="92100"/>
                  <a:ext cx="166320" cy="24480"/>
                </a:xfrm>
                <a:prstGeom prst="rect">
                  <a:avLst/>
                </a:prstGeom>
              </p:spPr>
            </p:pic>
          </mc:Fallback>
        </mc:AlternateContent>
      </p:grpSp>
      <p:grpSp>
        <p:nvGrpSpPr>
          <p:cNvPr id="48" name="Group 47">
            <a:extLst>
              <a:ext uri="{FF2B5EF4-FFF2-40B4-BE49-F238E27FC236}">
                <a16:creationId xmlns:a16="http://schemas.microsoft.com/office/drawing/2014/main" id="{7426DA8A-E120-4806-9936-197535641CB8}"/>
              </a:ext>
            </a:extLst>
          </p:cNvPr>
          <p:cNvGrpSpPr/>
          <p:nvPr/>
        </p:nvGrpSpPr>
        <p:grpSpPr>
          <a:xfrm>
            <a:off x="2265705" y="2517435"/>
            <a:ext cx="992520" cy="356130"/>
            <a:chOff x="1496940" y="2213580"/>
            <a:chExt cx="1323360" cy="474840"/>
          </a:xfrm>
        </p:grpSpPr>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B41D6F68-A4CA-4F13-9B08-107D8CD111E1}"/>
                    </a:ext>
                  </a:extLst>
                </p14:cNvPr>
                <p14:cNvContentPartPr/>
                <p14:nvPr/>
              </p14:nvContentPartPr>
              <p14:xfrm>
                <a:off x="1496940" y="2395740"/>
                <a:ext cx="384120" cy="292680"/>
              </p14:xfrm>
            </p:contentPart>
          </mc:Choice>
          <mc:Fallback xmlns="">
            <p:pic>
              <p:nvPicPr>
                <p:cNvPr id="45" name="Ink 44">
                  <a:extLst>
                    <a:ext uri="{FF2B5EF4-FFF2-40B4-BE49-F238E27FC236}">
                      <a16:creationId xmlns:a16="http://schemas.microsoft.com/office/drawing/2014/main" id="{B41D6F68-A4CA-4F13-9B08-107D8CD111E1}"/>
                    </a:ext>
                  </a:extLst>
                </p:cNvPr>
                <p:cNvPicPr/>
                <p:nvPr/>
              </p:nvPicPr>
              <p:blipFill>
                <a:blip r:embed="rId51"/>
                <a:stretch>
                  <a:fillRect/>
                </a:stretch>
              </p:blipFill>
              <p:spPr>
                <a:xfrm>
                  <a:off x="1487940" y="2387100"/>
                  <a:ext cx="4017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A6F63D95-9F2B-4BFE-BEC6-2D1C4C6CDF3D}"/>
                    </a:ext>
                  </a:extLst>
                </p14:cNvPr>
                <p14:cNvContentPartPr/>
                <p14:nvPr/>
              </p14:nvContentPartPr>
              <p14:xfrm>
                <a:off x="2062500" y="2213580"/>
                <a:ext cx="239760" cy="447480"/>
              </p14:xfrm>
            </p:contentPart>
          </mc:Choice>
          <mc:Fallback xmlns="">
            <p:pic>
              <p:nvPicPr>
                <p:cNvPr id="46" name="Ink 45">
                  <a:extLst>
                    <a:ext uri="{FF2B5EF4-FFF2-40B4-BE49-F238E27FC236}">
                      <a16:creationId xmlns:a16="http://schemas.microsoft.com/office/drawing/2014/main" id="{A6F63D95-9F2B-4BFE-BEC6-2D1C4C6CDF3D}"/>
                    </a:ext>
                  </a:extLst>
                </p:cNvPr>
                <p:cNvPicPr/>
                <p:nvPr/>
              </p:nvPicPr>
              <p:blipFill>
                <a:blip r:embed="rId53"/>
                <a:stretch>
                  <a:fillRect/>
                </a:stretch>
              </p:blipFill>
              <p:spPr>
                <a:xfrm>
                  <a:off x="2053500" y="2204940"/>
                  <a:ext cx="25740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DA6848C0-B45C-49EB-B6DC-DE7BBBAF144C}"/>
                    </a:ext>
                  </a:extLst>
                </p14:cNvPr>
                <p14:cNvContentPartPr/>
                <p14:nvPr/>
              </p14:nvContentPartPr>
              <p14:xfrm>
                <a:off x="2572260" y="2385300"/>
                <a:ext cx="248040" cy="273600"/>
              </p14:xfrm>
            </p:contentPart>
          </mc:Choice>
          <mc:Fallback xmlns="">
            <p:pic>
              <p:nvPicPr>
                <p:cNvPr id="47" name="Ink 46">
                  <a:extLst>
                    <a:ext uri="{FF2B5EF4-FFF2-40B4-BE49-F238E27FC236}">
                      <a16:creationId xmlns:a16="http://schemas.microsoft.com/office/drawing/2014/main" id="{DA6848C0-B45C-49EB-B6DC-DE7BBBAF144C}"/>
                    </a:ext>
                  </a:extLst>
                </p:cNvPr>
                <p:cNvPicPr/>
                <p:nvPr/>
              </p:nvPicPr>
              <p:blipFill>
                <a:blip r:embed="rId55"/>
                <a:stretch>
                  <a:fillRect/>
                </a:stretch>
              </p:blipFill>
              <p:spPr>
                <a:xfrm>
                  <a:off x="2563260" y="2376660"/>
                  <a:ext cx="265680" cy="29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Ink 58">
                <a:extLst>
                  <a:ext uri="{FF2B5EF4-FFF2-40B4-BE49-F238E27FC236}">
                    <a16:creationId xmlns:a16="http://schemas.microsoft.com/office/drawing/2014/main" id="{4495C50C-A126-49C6-A211-8B8C61EDC868}"/>
                  </a:ext>
                </a:extLst>
              </p14:cNvPr>
              <p14:cNvContentPartPr/>
              <p14:nvPr/>
            </p14:nvContentPartPr>
            <p14:xfrm>
              <a:off x="3408075" y="2610045"/>
              <a:ext cx="25650" cy="269460"/>
            </p14:xfrm>
          </p:contentPart>
        </mc:Choice>
        <mc:Fallback xmlns="">
          <p:pic>
            <p:nvPicPr>
              <p:cNvPr id="59" name="Ink 58">
                <a:extLst>
                  <a:ext uri="{FF2B5EF4-FFF2-40B4-BE49-F238E27FC236}">
                    <a16:creationId xmlns:a16="http://schemas.microsoft.com/office/drawing/2014/main" id="{4495C50C-A126-49C6-A211-8B8C61EDC868}"/>
                  </a:ext>
                </a:extLst>
              </p:cNvPr>
              <p:cNvPicPr/>
              <p:nvPr/>
            </p:nvPicPr>
            <p:blipFill>
              <a:blip r:embed="rId57"/>
              <a:stretch>
                <a:fillRect/>
              </a:stretch>
            </p:blipFill>
            <p:spPr>
              <a:xfrm>
                <a:off x="3399169" y="2601051"/>
                <a:ext cx="43106" cy="287088"/>
              </a:xfrm>
              <a:prstGeom prst="rect">
                <a:avLst/>
              </a:prstGeom>
            </p:spPr>
          </p:pic>
        </mc:Fallback>
      </mc:AlternateContent>
      <p:grpSp>
        <p:nvGrpSpPr>
          <p:cNvPr id="61" name="Group 60">
            <a:extLst>
              <a:ext uri="{FF2B5EF4-FFF2-40B4-BE49-F238E27FC236}">
                <a16:creationId xmlns:a16="http://schemas.microsoft.com/office/drawing/2014/main" id="{C315CF6C-CE61-42B5-AE5E-63B43DDE150A}"/>
              </a:ext>
            </a:extLst>
          </p:cNvPr>
          <p:cNvGrpSpPr/>
          <p:nvPr/>
        </p:nvGrpSpPr>
        <p:grpSpPr>
          <a:xfrm>
            <a:off x="3704265" y="2516895"/>
            <a:ext cx="1223100" cy="323190"/>
            <a:chOff x="3415020" y="2212860"/>
            <a:chExt cx="1630800" cy="430920"/>
          </a:xfrm>
        </p:grpSpPr>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F7413256-1AA2-47C6-90F5-E76898274EB8}"/>
                    </a:ext>
                  </a:extLst>
                </p14:cNvPr>
                <p14:cNvContentPartPr/>
                <p14:nvPr/>
              </p14:nvContentPartPr>
              <p14:xfrm>
                <a:off x="3415020" y="2380260"/>
                <a:ext cx="108360" cy="260640"/>
              </p14:xfrm>
            </p:contentPart>
          </mc:Choice>
          <mc:Fallback xmlns="">
            <p:pic>
              <p:nvPicPr>
                <p:cNvPr id="49" name="Ink 48">
                  <a:extLst>
                    <a:ext uri="{FF2B5EF4-FFF2-40B4-BE49-F238E27FC236}">
                      <a16:creationId xmlns:a16="http://schemas.microsoft.com/office/drawing/2014/main" id="{F7413256-1AA2-47C6-90F5-E76898274EB8}"/>
                    </a:ext>
                  </a:extLst>
                </p:cNvPr>
                <p:cNvPicPr/>
                <p:nvPr/>
              </p:nvPicPr>
              <p:blipFill>
                <a:blip r:embed="rId59"/>
                <a:stretch>
                  <a:fillRect/>
                </a:stretch>
              </p:blipFill>
              <p:spPr>
                <a:xfrm>
                  <a:off x="3406380" y="2371260"/>
                  <a:ext cx="126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C2C6FE4B-649A-494D-8995-E9DB64603479}"/>
                    </a:ext>
                  </a:extLst>
                </p14:cNvPr>
                <p14:cNvContentPartPr/>
                <p14:nvPr/>
              </p14:nvContentPartPr>
              <p14:xfrm>
                <a:off x="3551100" y="2322660"/>
                <a:ext cx="116640" cy="321120"/>
              </p14:xfrm>
            </p:contentPart>
          </mc:Choice>
          <mc:Fallback xmlns="">
            <p:pic>
              <p:nvPicPr>
                <p:cNvPr id="50" name="Ink 49">
                  <a:extLst>
                    <a:ext uri="{FF2B5EF4-FFF2-40B4-BE49-F238E27FC236}">
                      <a16:creationId xmlns:a16="http://schemas.microsoft.com/office/drawing/2014/main" id="{C2C6FE4B-649A-494D-8995-E9DB64603479}"/>
                    </a:ext>
                  </a:extLst>
                </p:cNvPr>
                <p:cNvPicPr/>
                <p:nvPr/>
              </p:nvPicPr>
              <p:blipFill>
                <a:blip r:embed="rId61"/>
                <a:stretch>
                  <a:fillRect/>
                </a:stretch>
              </p:blipFill>
              <p:spPr>
                <a:xfrm>
                  <a:off x="3542460" y="2313660"/>
                  <a:ext cx="1342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695079F2-3605-4768-9F6E-1474FD8880C2}"/>
                    </a:ext>
                  </a:extLst>
                </p14:cNvPr>
                <p14:cNvContentPartPr/>
                <p14:nvPr/>
              </p14:nvContentPartPr>
              <p14:xfrm>
                <a:off x="3486300" y="2461980"/>
                <a:ext cx="174240" cy="10440"/>
              </p14:xfrm>
            </p:contentPart>
          </mc:Choice>
          <mc:Fallback xmlns="">
            <p:pic>
              <p:nvPicPr>
                <p:cNvPr id="51" name="Ink 50">
                  <a:extLst>
                    <a:ext uri="{FF2B5EF4-FFF2-40B4-BE49-F238E27FC236}">
                      <a16:creationId xmlns:a16="http://schemas.microsoft.com/office/drawing/2014/main" id="{695079F2-3605-4768-9F6E-1474FD8880C2}"/>
                    </a:ext>
                  </a:extLst>
                </p:cNvPr>
                <p:cNvPicPr/>
                <p:nvPr/>
              </p:nvPicPr>
              <p:blipFill>
                <a:blip r:embed="rId63"/>
                <a:stretch>
                  <a:fillRect/>
                </a:stretch>
              </p:blipFill>
              <p:spPr>
                <a:xfrm>
                  <a:off x="3477300" y="2452980"/>
                  <a:ext cx="191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A3DFBC50-FA3F-49DD-AC58-75036F4B7EC3}"/>
                    </a:ext>
                  </a:extLst>
                </p14:cNvPr>
                <p14:cNvContentPartPr/>
                <p14:nvPr/>
              </p14:nvContentPartPr>
              <p14:xfrm>
                <a:off x="3980220" y="2244180"/>
                <a:ext cx="259560" cy="389880"/>
              </p14:xfrm>
            </p:contentPart>
          </mc:Choice>
          <mc:Fallback xmlns="">
            <p:pic>
              <p:nvPicPr>
                <p:cNvPr id="52" name="Ink 51">
                  <a:extLst>
                    <a:ext uri="{FF2B5EF4-FFF2-40B4-BE49-F238E27FC236}">
                      <a16:creationId xmlns:a16="http://schemas.microsoft.com/office/drawing/2014/main" id="{A3DFBC50-FA3F-49DD-AC58-75036F4B7EC3}"/>
                    </a:ext>
                  </a:extLst>
                </p:cNvPr>
                <p:cNvPicPr/>
                <p:nvPr/>
              </p:nvPicPr>
              <p:blipFill>
                <a:blip r:embed="rId65"/>
                <a:stretch>
                  <a:fillRect/>
                </a:stretch>
              </p:blipFill>
              <p:spPr>
                <a:xfrm>
                  <a:off x="3971580" y="2235540"/>
                  <a:ext cx="277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ED175537-C154-4AA5-BB7E-2890D1B1D517}"/>
                    </a:ext>
                  </a:extLst>
                </p14:cNvPr>
                <p14:cNvContentPartPr/>
                <p14:nvPr/>
              </p14:nvContentPartPr>
              <p14:xfrm>
                <a:off x="4374420" y="2363700"/>
                <a:ext cx="187200" cy="197280"/>
              </p14:xfrm>
            </p:contentPart>
          </mc:Choice>
          <mc:Fallback xmlns="">
            <p:pic>
              <p:nvPicPr>
                <p:cNvPr id="53" name="Ink 52">
                  <a:extLst>
                    <a:ext uri="{FF2B5EF4-FFF2-40B4-BE49-F238E27FC236}">
                      <a16:creationId xmlns:a16="http://schemas.microsoft.com/office/drawing/2014/main" id="{ED175537-C154-4AA5-BB7E-2890D1B1D517}"/>
                    </a:ext>
                  </a:extLst>
                </p:cNvPr>
                <p:cNvPicPr/>
                <p:nvPr/>
              </p:nvPicPr>
              <p:blipFill>
                <a:blip r:embed="rId67"/>
                <a:stretch>
                  <a:fillRect/>
                </a:stretch>
              </p:blipFill>
              <p:spPr>
                <a:xfrm>
                  <a:off x="4365420" y="2355060"/>
                  <a:ext cx="204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0CE58E11-E532-4B4D-836B-CDE1FE817B54}"/>
                    </a:ext>
                  </a:extLst>
                </p14:cNvPr>
                <p14:cNvContentPartPr/>
                <p14:nvPr/>
              </p14:nvContentPartPr>
              <p14:xfrm>
                <a:off x="4763220" y="2265420"/>
                <a:ext cx="19440" cy="316440"/>
              </p14:xfrm>
            </p:contentPart>
          </mc:Choice>
          <mc:Fallback xmlns="">
            <p:pic>
              <p:nvPicPr>
                <p:cNvPr id="56" name="Ink 55">
                  <a:extLst>
                    <a:ext uri="{FF2B5EF4-FFF2-40B4-BE49-F238E27FC236}">
                      <a16:creationId xmlns:a16="http://schemas.microsoft.com/office/drawing/2014/main" id="{0CE58E11-E532-4B4D-836B-CDE1FE817B54}"/>
                    </a:ext>
                  </a:extLst>
                </p:cNvPr>
                <p:cNvPicPr/>
                <p:nvPr/>
              </p:nvPicPr>
              <p:blipFill>
                <a:blip r:embed="rId69"/>
                <a:stretch>
                  <a:fillRect/>
                </a:stretch>
              </p:blipFill>
              <p:spPr>
                <a:xfrm>
                  <a:off x="4754220" y="2256420"/>
                  <a:ext cx="37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71D7E9BC-2739-4553-BDB6-0F9A06CF0737}"/>
                    </a:ext>
                  </a:extLst>
                </p14:cNvPr>
                <p14:cNvContentPartPr/>
                <p14:nvPr/>
              </p14:nvContentPartPr>
              <p14:xfrm>
                <a:off x="4776900" y="2212860"/>
                <a:ext cx="268920" cy="380160"/>
              </p14:xfrm>
            </p:contentPart>
          </mc:Choice>
          <mc:Fallback xmlns="">
            <p:pic>
              <p:nvPicPr>
                <p:cNvPr id="57" name="Ink 56">
                  <a:extLst>
                    <a:ext uri="{FF2B5EF4-FFF2-40B4-BE49-F238E27FC236}">
                      <a16:creationId xmlns:a16="http://schemas.microsoft.com/office/drawing/2014/main" id="{71D7E9BC-2739-4553-BDB6-0F9A06CF0737}"/>
                    </a:ext>
                  </a:extLst>
                </p:cNvPr>
                <p:cNvPicPr/>
                <p:nvPr/>
              </p:nvPicPr>
              <p:blipFill>
                <a:blip r:embed="rId71"/>
                <a:stretch>
                  <a:fillRect/>
                </a:stretch>
              </p:blipFill>
              <p:spPr>
                <a:xfrm>
                  <a:off x="4768260" y="2204220"/>
                  <a:ext cx="2865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DF047690-8A6E-4E86-A3EE-69FB6D9D1C82}"/>
                    </a:ext>
                  </a:extLst>
                </p14:cNvPr>
                <p14:cNvContentPartPr/>
                <p14:nvPr/>
              </p14:nvContentPartPr>
              <p14:xfrm>
                <a:off x="3739740" y="2409420"/>
                <a:ext cx="204120" cy="214200"/>
              </p14:xfrm>
            </p:contentPart>
          </mc:Choice>
          <mc:Fallback xmlns="">
            <p:pic>
              <p:nvPicPr>
                <p:cNvPr id="60" name="Ink 59">
                  <a:extLst>
                    <a:ext uri="{FF2B5EF4-FFF2-40B4-BE49-F238E27FC236}">
                      <a16:creationId xmlns:a16="http://schemas.microsoft.com/office/drawing/2014/main" id="{DF047690-8A6E-4E86-A3EE-69FB6D9D1C82}"/>
                    </a:ext>
                  </a:extLst>
                </p:cNvPr>
                <p:cNvPicPr/>
                <p:nvPr/>
              </p:nvPicPr>
              <p:blipFill>
                <a:blip r:embed="rId73"/>
                <a:stretch>
                  <a:fillRect/>
                </a:stretch>
              </p:blipFill>
              <p:spPr>
                <a:xfrm>
                  <a:off x="3730740" y="2400780"/>
                  <a:ext cx="221760" cy="23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A681D03E-098A-45D1-8F60-6A99376297E5}"/>
                  </a:ext>
                </a:extLst>
              </p14:cNvPr>
              <p14:cNvContentPartPr/>
              <p14:nvPr/>
            </p14:nvContentPartPr>
            <p14:xfrm>
              <a:off x="4935195" y="2506095"/>
              <a:ext cx="273240" cy="393930"/>
            </p14:xfrm>
          </p:contentPart>
        </mc:Choice>
        <mc:Fallback xmlns="">
          <p:pic>
            <p:nvPicPr>
              <p:cNvPr id="62" name="Ink 61">
                <a:extLst>
                  <a:ext uri="{FF2B5EF4-FFF2-40B4-BE49-F238E27FC236}">
                    <a16:creationId xmlns:a16="http://schemas.microsoft.com/office/drawing/2014/main" id="{A681D03E-098A-45D1-8F60-6A99376297E5}"/>
                  </a:ext>
                </a:extLst>
              </p:cNvPr>
              <p:cNvPicPr/>
              <p:nvPr/>
            </p:nvPicPr>
            <p:blipFill>
              <a:blip r:embed="rId75"/>
              <a:stretch>
                <a:fillRect/>
              </a:stretch>
            </p:blipFill>
            <p:spPr>
              <a:xfrm>
                <a:off x="4926195" y="2497101"/>
                <a:ext cx="290880" cy="411558"/>
              </a:xfrm>
              <a:prstGeom prst="rect">
                <a:avLst/>
              </a:prstGeom>
            </p:spPr>
          </p:pic>
        </mc:Fallback>
      </mc:AlternateContent>
      <p:grpSp>
        <p:nvGrpSpPr>
          <p:cNvPr id="65" name="Group 64">
            <a:extLst>
              <a:ext uri="{FF2B5EF4-FFF2-40B4-BE49-F238E27FC236}">
                <a16:creationId xmlns:a16="http://schemas.microsoft.com/office/drawing/2014/main" id="{9E73562B-A284-449D-BCA8-C11AF51F6D6A}"/>
              </a:ext>
            </a:extLst>
          </p:cNvPr>
          <p:cNvGrpSpPr/>
          <p:nvPr/>
        </p:nvGrpSpPr>
        <p:grpSpPr>
          <a:xfrm>
            <a:off x="5539995" y="2600055"/>
            <a:ext cx="282150" cy="193590"/>
            <a:chOff x="5862660" y="2323740"/>
            <a:chExt cx="376200" cy="258120"/>
          </a:xfrm>
        </p:grpSpPr>
        <mc:AlternateContent xmlns:mc="http://schemas.openxmlformats.org/markup-compatibility/2006" xmlns:p14="http://schemas.microsoft.com/office/powerpoint/2010/main">
          <mc:Choice Requires="p14">
            <p:contentPart p14:bwMode="auto" r:id="rId76">
              <p14:nvContentPartPr>
                <p14:cNvPr id="63" name="Ink 62">
                  <a:extLst>
                    <a:ext uri="{FF2B5EF4-FFF2-40B4-BE49-F238E27FC236}">
                      <a16:creationId xmlns:a16="http://schemas.microsoft.com/office/drawing/2014/main" id="{73016C4F-9BE6-4317-B064-29549A2AE949}"/>
                    </a:ext>
                  </a:extLst>
                </p14:cNvPr>
                <p14:cNvContentPartPr/>
                <p14:nvPr/>
              </p14:nvContentPartPr>
              <p14:xfrm>
                <a:off x="5862660" y="2359740"/>
                <a:ext cx="376200" cy="197640"/>
              </p14:xfrm>
            </p:contentPart>
          </mc:Choice>
          <mc:Fallback xmlns="">
            <p:pic>
              <p:nvPicPr>
                <p:cNvPr id="63" name="Ink 62">
                  <a:extLst>
                    <a:ext uri="{FF2B5EF4-FFF2-40B4-BE49-F238E27FC236}">
                      <a16:creationId xmlns:a16="http://schemas.microsoft.com/office/drawing/2014/main" id="{73016C4F-9BE6-4317-B064-29549A2AE949}"/>
                    </a:ext>
                  </a:extLst>
                </p:cNvPr>
                <p:cNvPicPr/>
                <p:nvPr/>
              </p:nvPicPr>
              <p:blipFill>
                <a:blip r:embed="rId77"/>
                <a:stretch>
                  <a:fillRect/>
                </a:stretch>
              </p:blipFill>
              <p:spPr>
                <a:xfrm>
                  <a:off x="5854020" y="2350740"/>
                  <a:ext cx="393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Ink 63">
                  <a:extLst>
                    <a:ext uri="{FF2B5EF4-FFF2-40B4-BE49-F238E27FC236}">
                      <a16:creationId xmlns:a16="http://schemas.microsoft.com/office/drawing/2014/main" id="{5D5CEA89-DD90-47D4-B5F2-C8328FFCE808}"/>
                    </a:ext>
                  </a:extLst>
                </p14:cNvPr>
                <p14:cNvContentPartPr/>
                <p14:nvPr/>
              </p14:nvContentPartPr>
              <p14:xfrm>
                <a:off x="5871660" y="2323740"/>
                <a:ext cx="285480" cy="258120"/>
              </p14:xfrm>
            </p:contentPart>
          </mc:Choice>
          <mc:Fallback xmlns="">
            <p:pic>
              <p:nvPicPr>
                <p:cNvPr id="64" name="Ink 63">
                  <a:extLst>
                    <a:ext uri="{FF2B5EF4-FFF2-40B4-BE49-F238E27FC236}">
                      <a16:creationId xmlns:a16="http://schemas.microsoft.com/office/drawing/2014/main" id="{5D5CEA89-DD90-47D4-B5F2-C8328FFCE808}"/>
                    </a:ext>
                  </a:extLst>
                </p:cNvPr>
                <p:cNvPicPr/>
                <p:nvPr/>
              </p:nvPicPr>
              <p:blipFill>
                <a:blip r:embed="rId79"/>
                <a:stretch>
                  <a:fillRect/>
                </a:stretch>
              </p:blipFill>
              <p:spPr>
                <a:xfrm>
                  <a:off x="5862660" y="2315100"/>
                  <a:ext cx="303120" cy="27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66" name="Ink 65">
                <a:extLst>
                  <a:ext uri="{FF2B5EF4-FFF2-40B4-BE49-F238E27FC236}">
                    <a16:creationId xmlns:a16="http://schemas.microsoft.com/office/drawing/2014/main" id="{78615207-C11F-4E20-AFC5-FF69F2084C91}"/>
                  </a:ext>
                </a:extLst>
              </p14:cNvPr>
              <p14:cNvContentPartPr/>
              <p14:nvPr/>
            </p14:nvContentPartPr>
            <p14:xfrm>
              <a:off x="2362905" y="3467295"/>
              <a:ext cx="35370" cy="163350"/>
            </p14:xfrm>
          </p:contentPart>
        </mc:Choice>
        <mc:Fallback xmlns="">
          <p:pic>
            <p:nvPicPr>
              <p:cNvPr id="66" name="Ink 65">
                <a:extLst>
                  <a:ext uri="{FF2B5EF4-FFF2-40B4-BE49-F238E27FC236}">
                    <a16:creationId xmlns:a16="http://schemas.microsoft.com/office/drawing/2014/main" id="{78615207-C11F-4E20-AFC5-FF69F2084C91}"/>
                  </a:ext>
                </a:extLst>
              </p:cNvPr>
              <p:cNvPicPr/>
              <p:nvPr/>
            </p:nvPicPr>
            <p:blipFill>
              <a:blip r:embed="rId81"/>
              <a:stretch>
                <a:fillRect/>
              </a:stretch>
            </p:blipFill>
            <p:spPr>
              <a:xfrm>
                <a:off x="2353882" y="3458300"/>
                <a:ext cx="53055" cy="180980"/>
              </a:xfrm>
              <a:prstGeom prst="rect">
                <a:avLst/>
              </a:prstGeom>
            </p:spPr>
          </p:pic>
        </mc:Fallback>
      </mc:AlternateContent>
      <p:grpSp>
        <p:nvGrpSpPr>
          <p:cNvPr id="72" name="Group 71">
            <a:extLst>
              <a:ext uri="{FF2B5EF4-FFF2-40B4-BE49-F238E27FC236}">
                <a16:creationId xmlns:a16="http://schemas.microsoft.com/office/drawing/2014/main" id="{74293548-013C-412B-A685-C37D7B35B6DD}"/>
              </a:ext>
            </a:extLst>
          </p:cNvPr>
          <p:cNvGrpSpPr/>
          <p:nvPr/>
        </p:nvGrpSpPr>
        <p:grpSpPr>
          <a:xfrm>
            <a:off x="2627235" y="3370365"/>
            <a:ext cx="495720" cy="261090"/>
            <a:chOff x="1978980" y="3350820"/>
            <a:chExt cx="660960" cy="348120"/>
          </a:xfrm>
        </p:grpSpPr>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id="{DF9B41AA-292B-4A8F-8B18-87C8BEE38152}"/>
                    </a:ext>
                  </a:extLst>
                </p14:cNvPr>
                <p14:cNvContentPartPr/>
                <p14:nvPr/>
              </p14:nvContentPartPr>
              <p14:xfrm>
                <a:off x="1978980" y="3410220"/>
                <a:ext cx="332640" cy="230040"/>
              </p14:xfrm>
            </p:contentPart>
          </mc:Choice>
          <mc:Fallback xmlns="">
            <p:pic>
              <p:nvPicPr>
                <p:cNvPr id="67" name="Ink 66">
                  <a:extLst>
                    <a:ext uri="{FF2B5EF4-FFF2-40B4-BE49-F238E27FC236}">
                      <a16:creationId xmlns:a16="http://schemas.microsoft.com/office/drawing/2014/main" id="{DF9B41AA-292B-4A8F-8B18-87C8BEE38152}"/>
                    </a:ext>
                  </a:extLst>
                </p:cNvPr>
                <p:cNvPicPr/>
                <p:nvPr/>
              </p:nvPicPr>
              <p:blipFill>
                <a:blip r:embed="rId83"/>
                <a:stretch>
                  <a:fillRect/>
                </a:stretch>
              </p:blipFill>
              <p:spPr>
                <a:xfrm>
                  <a:off x="1970340" y="3401220"/>
                  <a:ext cx="350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8" name="Ink 67">
                  <a:extLst>
                    <a:ext uri="{FF2B5EF4-FFF2-40B4-BE49-F238E27FC236}">
                      <a16:creationId xmlns:a16="http://schemas.microsoft.com/office/drawing/2014/main" id="{20EE19D9-01C3-476D-840D-76CC0D10FF7A}"/>
                    </a:ext>
                  </a:extLst>
                </p14:cNvPr>
                <p14:cNvContentPartPr/>
                <p14:nvPr/>
              </p14:nvContentPartPr>
              <p14:xfrm>
                <a:off x="2505660" y="3350820"/>
                <a:ext cx="134280" cy="348120"/>
              </p14:xfrm>
            </p:contentPart>
          </mc:Choice>
          <mc:Fallback xmlns="">
            <p:pic>
              <p:nvPicPr>
                <p:cNvPr id="68" name="Ink 67">
                  <a:extLst>
                    <a:ext uri="{FF2B5EF4-FFF2-40B4-BE49-F238E27FC236}">
                      <a16:creationId xmlns:a16="http://schemas.microsoft.com/office/drawing/2014/main" id="{20EE19D9-01C3-476D-840D-76CC0D10FF7A}"/>
                    </a:ext>
                  </a:extLst>
                </p:cNvPr>
                <p:cNvPicPr/>
                <p:nvPr/>
              </p:nvPicPr>
              <p:blipFill>
                <a:blip r:embed="rId85"/>
                <a:stretch>
                  <a:fillRect/>
                </a:stretch>
              </p:blipFill>
              <p:spPr>
                <a:xfrm>
                  <a:off x="2496660" y="3342180"/>
                  <a:ext cx="151920" cy="365760"/>
                </a:xfrm>
                <a:prstGeom prst="rect">
                  <a:avLst/>
                </a:prstGeom>
              </p:spPr>
            </p:pic>
          </mc:Fallback>
        </mc:AlternateContent>
      </p:grpSp>
      <p:grpSp>
        <p:nvGrpSpPr>
          <p:cNvPr id="71" name="Group 70">
            <a:extLst>
              <a:ext uri="{FF2B5EF4-FFF2-40B4-BE49-F238E27FC236}">
                <a16:creationId xmlns:a16="http://schemas.microsoft.com/office/drawing/2014/main" id="{E8315F65-6A94-4364-8028-9574CE4136C1}"/>
              </a:ext>
            </a:extLst>
          </p:cNvPr>
          <p:cNvGrpSpPr/>
          <p:nvPr/>
        </p:nvGrpSpPr>
        <p:grpSpPr>
          <a:xfrm>
            <a:off x="3646215" y="3365775"/>
            <a:ext cx="169830" cy="251910"/>
            <a:chOff x="3337620" y="3344700"/>
            <a:chExt cx="226440" cy="335880"/>
          </a:xfrm>
        </p:grpSpPr>
        <mc:AlternateContent xmlns:mc="http://schemas.openxmlformats.org/markup-compatibility/2006" xmlns:p14="http://schemas.microsoft.com/office/powerpoint/2010/main">
          <mc:Choice Requires="p14">
            <p:contentPart p14:bwMode="auto" r:id="rId86">
              <p14:nvContentPartPr>
                <p14:cNvPr id="69" name="Ink 68">
                  <a:extLst>
                    <a:ext uri="{FF2B5EF4-FFF2-40B4-BE49-F238E27FC236}">
                      <a16:creationId xmlns:a16="http://schemas.microsoft.com/office/drawing/2014/main" id="{0CDB7B12-C855-47FD-B252-BF26E22B97B3}"/>
                    </a:ext>
                  </a:extLst>
                </p14:cNvPr>
                <p14:cNvContentPartPr/>
                <p14:nvPr/>
              </p14:nvContentPartPr>
              <p14:xfrm>
                <a:off x="3337620" y="3344700"/>
                <a:ext cx="226440" cy="178200"/>
              </p14:xfrm>
            </p:contentPart>
          </mc:Choice>
          <mc:Fallback xmlns="">
            <p:pic>
              <p:nvPicPr>
                <p:cNvPr id="69" name="Ink 68">
                  <a:extLst>
                    <a:ext uri="{FF2B5EF4-FFF2-40B4-BE49-F238E27FC236}">
                      <a16:creationId xmlns:a16="http://schemas.microsoft.com/office/drawing/2014/main" id="{0CDB7B12-C855-47FD-B252-BF26E22B97B3}"/>
                    </a:ext>
                  </a:extLst>
                </p:cNvPr>
                <p:cNvPicPr/>
                <p:nvPr/>
              </p:nvPicPr>
              <p:blipFill>
                <a:blip r:embed="rId87"/>
                <a:stretch>
                  <a:fillRect/>
                </a:stretch>
              </p:blipFill>
              <p:spPr>
                <a:xfrm>
                  <a:off x="3328980" y="3335700"/>
                  <a:ext cx="244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Ink 69">
                  <a:extLst>
                    <a:ext uri="{FF2B5EF4-FFF2-40B4-BE49-F238E27FC236}">
                      <a16:creationId xmlns:a16="http://schemas.microsoft.com/office/drawing/2014/main" id="{33F02508-B100-40AB-9120-BDB2D1B1E174}"/>
                    </a:ext>
                  </a:extLst>
                </p14:cNvPr>
                <p14:cNvContentPartPr/>
                <p14:nvPr/>
              </p14:nvContentPartPr>
              <p14:xfrm>
                <a:off x="3415380" y="3404100"/>
                <a:ext cx="48600" cy="276480"/>
              </p14:xfrm>
            </p:contentPart>
          </mc:Choice>
          <mc:Fallback xmlns="">
            <p:pic>
              <p:nvPicPr>
                <p:cNvPr id="70" name="Ink 69">
                  <a:extLst>
                    <a:ext uri="{FF2B5EF4-FFF2-40B4-BE49-F238E27FC236}">
                      <a16:creationId xmlns:a16="http://schemas.microsoft.com/office/drawing/2014/main" id="{33F02508-B100-40AB-9120-BDB2D1B1E174}"/>
                    </a:ext>
                  </a:extLst>
                </p:cNvPr>
                <p:cNvPicPr/>
                <p:nvPr/>
              </p:nvPicPr>
              <p:blipFill>
                <a:blip r:embed="rId89"/>
                <a:stretch>
                  <a:fillRect/>
                </a:stretch>
              </p:blipFill>
              <p:spPr>
                <a:xfrm>
                  <a:off x="3406740" y="3395460"/>
                  <a:ext cx="6624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3" name="Ink 72">
                <a:extLst>
                  <a:ext uri="{FF2B5EF4-FFF2-40B4-BE49-F238E27FC236}">
                    <a16:creationId xmlns:a16="http://schemas.microsoft.com/office/drawing/2014/main" id="{F8E9BDBE-8FDF-4E92-A082-FBBF1E79719C}"/>
                  </a:ext>
                </a:extLst>
              </p14:cNvPr>
              <p14:cNvContentPartPr/>
              <p14:nvPr/>
            </p14:nvContentPartPr>
            <p14:xfrm>
              <a:off x="3343545" y="3328785"/>
              <a:ext cx="155520" cy="277560"/>
            </p14:xfrm>
          </p:contentPart>
        </mc:Choice>
        <mc:Fallback xmlns="">
          <p:pic>
            <p:nvPicPr>
              <p:cNvPr id="73" name="Ink 72">
                <a:extLst>
                  <a:ext uri="{FF2B5EF4-FFF2-40B4-BE49-F238E27FC236}">
                    <a16:creationId xmlns:a16="http://schemas.microsoft.com/office/drawing/2014/main" id="{F8E9BDBE-8FDF-4E92-A082-FBBF1E79719C}"/>
                  </a:ext>
                </a:extLst>
              </p:cNvPr>
              <p:cNvPicPr/>
              <p:nvPr/>
            </p:nvPicPr>
            <p:blipFill>
              <a:blip r:embed="rId91"/>
              <a:stretch>
                <a:fillRect/>
              </a:stretch>
            </p:blipFill>
            <p:spPr>
              <a:xfrm>
                <a:off x="3334545" y="3319785"/>
                <a:ext cx="1731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FD058B66-1EFE-4FCB-891C-2AE70F34FD04}"/>
                  </a:ext>
                </a:extLst>
              </p14:cNvPr>
              <p14:cNvContentPartPr/>
              <p14:nvPr/>
            </p14:nvContentPartPr>
            <p14:xfrm>
              <a:off x="4033395" y="3246165"/>
              <a:ext cx="126360" cy="368820"/>
            </p14:xfrm>
          </p:contentPart>
        </mc:Choice>
        <mc:Fallback xmlns="">
          <p:pic>
            <p:nvPicPr>
              <p:cNvPr id="74" name="Ink 73">
                <a:extLst>
                  <a:ext uri="{FF2B5EF4-FFF2-40B4-BE49-F238E27FC236}">
                    <a16:creationId xmlns:a16="http://schemas.microsoft.com/office/drawing/2014/main" id="{FD058B66-1EFE-4FCB-891C-2AE70F34FD04}"/>
                  </a:ext>
                </a:extLst>
              </p:cNvPr>
              <p:cNvPicPr/>
              <p:nvPr/>
            </p:nvPicPr>
            <p:blipFill>
              <a:blip r:embed="rId93"/>
              <a:stretch>
                <a:fillRect/>
              </a:stretch>
            </p:blipFill>
            <p:spPr>
              <a:xfrm>
                <a:off x="4024395" y="3237169"/>
                <a:ext cx="144000" cy="3864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DF846353-9CB5-4791-9154-20C65828C76D}"/>
                  </a:ext>
                </a:extLst>
              </p14:cNvPr>
              <p14:cNvContentPartPr/>
              <p14:nvPr/>
            </p14:nvContentPartPr>
            <p14:xfrm>
              <a:off x="4433265" y="3257235"/>
              <a:ext cx="227340" cy="353160"/>
            </p14:xfrm>
          </p:contentPart>
        </mc:Choice>
        <mc:Fallback xmlns="">
          <p:pic>
            <p:nvPicPr>
              <p:cNvPr id="75" name="Ink 74">
                <a:extLst>
                  <a:ext uri="{FF2B5EF4-FFF2-40B4-BE49-F238E27FC236}">
                    <a16:creationId xmlns:a16="http://schemas.microsoft.com/office/drawing/2014/main" id="{DF846353-9CB5-4791-9154-20C65828C76D}"/>
                  </a:ext>
                </a:extLst>
              </p:cNvPr>
              <p:cNvPicPr/>
              <p:nvPr/>
            </p:nvPicPr>
            <p:blipFill>
              <a:blip r:embed="rId95"/>
              <a:stretch>
                <a:fillRect/>
              </a:stretch>
            </p:blipFill>
            <p:spPr>
              <a:xfrm>
                <a:off x="4424272" y="3248235"/>
                <a:ext cx="244966" cy="370800"/>
              </a:xfrm>
              <a:prstGeom prst="rect">
                <a:avLst/>
              </a:prstGeom>
            </p:spPr>
          </p:pic>
        </mc:Fallback>
      </mc:AlternateContent>
      <p:grpSp>
        <p:nvGrpSpPr>
          <p:cNvPr id="78" name="Group 77">
            <a:extLst>
              <a:ext uri="{FF2B5EF4-FFF2-40B4-BE49-F238E27FC236}">
                <a16:creationId xmlns:a16="http://schemas.microsoft.com/office/drawing/2014/main" id="{12D0AFB0-D3D7-4512-85FD-D3B4AB790C4C}"/>
              </a:ext>
            </a:extLst>
          </p:cNvPr>
          <p:cNvGrpSpPr/>
          <p:nvPr/>
        </p:nvGrpSpPr>
        <p:grpSpPr>
          <a:xfrm>
            <a:off x="3414825" y="939015"/>
            <a:ext cx="1315440" cy="988470"/>
            <a:chOff x="3029100" y="109020"/>
            <a:chExt cx="1753920" cy="1317960"/>
          </a:xfrm>
        </p:grpSpPr>
        <mc:AlternateContent xmlns:mc="http://schemas.openxmlformats.org/markup-compatibility/2006" xmlns:p14="http://schemas.microsoft.com/office/powerpoint/2010/main">
          <mc:Choice Requires="p14">
            <p:contentPart p14:bwMode="auto" r:id="rId96">
              <p14:nvContentPartPr>
                <p14:cNvPr id="17" name="Ink 16">
                  <a:extLst>
                    <a:ext uri="{FF2B5EF4-FFF2-40B4-BE49-F238E27FC236}">
                      <a16:creationId xmlns:a16="http://schemas.microsoft.com/office/drawing/2014/main" id="{0622EE47-2C6A-4523-9D76-E760FE4479A7}"/>
                    </a:ext>
                  </a:extLst>
                </p14:cNvPr>
                <p14:cNvContentPartPr/>
                <p14:nvPr/>
              </p14:nvContentPartPr>
              <p14:xfrm>
                <a:off x="3052500" y="939180"/>
                <a:ext cx="180360" cy="471960"/>
              </p14:xfrm>
            </p:contentPart>
          </mc:Choice>
          <mc:Fallback xmlns="">
            <p:pic>
              <p:nvPicPr>
                <p:cNvPr id="17" name="Ink 16">
                  <a:extLst>
                    <a:ext uri="{FF2B5EF4-FFF2-40B4-BE49-F238E27FC236}">
                      <a16:creationId xmlns:a16="http://schemas.microsoft.com/office/drawing/2014/main" id="{0622EE47-2C6A-4523-9D76-E760FE4479A7}"/>
                    </a:ext>
                  </a:extLst>
                </p:cNvPr>
                <p:cNvPicPr/>
                <p:nvPr/>
              </p:nvPicPr>
              <p:blipFill>
                <a:blip r:embed="rId97"/>
                <a:stretch>
                  <a:fillRect/>
                </a:stretch>
              </p:blipFill>
              <p:spPr>
                <a:xfrm>
                  <a:off x="3043860" y="930180"/>
                  <a:ext cx="1980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 name="Ink 18">
                  <a:extLst>
                    <a:ext uri="{FF2B5EF4-FFF2-40B4-BE49-F238E27FC236}">
                      <a16:creationId xmlns:a16="http://schemas.microsoft.com/office/drawing/2014/main" id="{0BBE77EC-C2F7-4AB4-A6FA-38FC7CB799D9}"/>
                    </a:ext>
                  </a:extLst>
                </p14:cNvPr>
                <p14:cNvContentPartPr/>
                <p14:nvPr/>
              </p14:nvContentPartPr>
              <p14:xfrm>
                <a:off x="3483780" y="1151220"/>
                <a:ext cx="219960" cy="178560"/>
              </p14:xfrm>
            </p:contentPart>
          </mc:Choice>
          <mc:Fallback xmlns="">
            <p:pic>
              <p:nvPicPr>
                <p:cNvPr id="19" name="Ink 18">
                  <a:extLst>
                    <a:ext uri="{FF2B5EF4-FFF2-40B4-BE49-F238E27FC236}">
                      <a16:creationId xmlns:a16="http://schemas.microsoft.com/office/drawing/2014/main" id="{0BBE77EC-C2F7-4AB4-A6FA-38FC7CB799D9}"/>
                    </a:ext>
                  </a:extLst>
                </p:cNvPr>
                <p:cNvPicPr/>
                <p:nvPr/>
              </p:nvPicPr>
              <p:blipFill>
                <a:blip r:embed="rId99"/>
                <a:stretch>
                  <a:fillRect/>
                </a:stretch>
              </p:blipFill>
              <p:spPr>
                <a:xfrm>
                  <a:off x="3474780" y="1142580"/>
                  <a:ext cx="237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 name="Ink 19">
                  <a:extLst>
                    <a:ext uri="{FF2B5EF4-FFF2-40B4-BE49-F238E27FC236}">
                      <a16:creationId xmlns:a16="http://schemas.microsoft.com/office/drawing/2014/main" id="{EED59815-3CAA-4B58-BB6F-06481ABBDB45}"/>
                    </a:ext>
                  </a:extLst>
                </p14:cNvPr>
                <p14:cNvContentPartPr/>
                <p14:nvPr/>
              </p14:nvContentPartPr>
              <p14:xfrm>
                <a:off x="3869700" y="1210260"/>
                <a:ext cx="212400" cy="21240"/>
              </p14:xfrm>
            </p:contentPart>
          </mc:Choice>
          <mc:Fallback xmlns="">
            <p:pic>
              <p:nvPicPr>
                <p:cNvPr id="20" name="Ink 19">
                  <a:extLst>
                    <a:ext uri="{FF2B5EF4-FFF2-40B4-BE49-F238E27FC236}">
                      <a16:creationId xmlns:a16="http://schemas.microsoft.com/office/drawing/2014/main" id="{EED59815-3CAA-4B58-BB6F-06481ABBDB45}"/>
                    </a:ext>
                  </a:extLst>
                </p:cNvPr>
                <p:cNvPicPr/>
                <p:nvPr/>
              </p:nvPicPr>
              <p:blipFill>
                <a:blip r:embed="rId101"/>
                <a:stretch>
                  <a:fillRect/>
                </a:stretch>
              </p:blipFill>
              <p:spPr>
                <a:xfrm>
                  <a:off x="3860700" y="1201260"/>
                  <a:ext cx="230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 name="Ink 20">
                  <a:extLst>
                    <a:ext uri="{FF2B5EF4-FFF2-40B4-BE49-F238E27FC236}">
                      <a16:creationId xmlns:a16="http://schemas.microsoft.com/office/drawing/2014/main" id="{2E8DFC17-D23F-47E8-9FFE-3FE12F6CEA64}"/>
                    </a:ext>
                  </a:extLst>
                </p14:cNvPr>
                <p14:cNvContentPartPr/>
                <p14:nvPr/>
              </p14:nvContentPartPr>
              <p14:xfrm>
                <a:off x="4257780" y="1020540"/>
                <a:ext cx="231120" cy="347040"/>
              </p14:xfrm>
            </p:contentPart>
          </mc:Choice>
          <mc:Fallback xmlns="">
            <p:pic>
              <p:nvPicPr>
                <p:cNvPr id="21" name="Ink 20">
                  <a:extLst>
                    <a:ext uri="{FF2B5EF4-FFF2-40B4-BE49-F238E27FC236}">
                      <a16:creationId xmlns:a16="http://schemas.microsoft.com/office/drawing/2014/main" id="{2E8DFC17-D23F-47E8-9FFE-3FE12F6CEA64}"/>
                    </a:ext>
                  </a:extLst>
                </p:cNvPr>
                <p:cNvPicPr/>
                <p:nvPr/>
              </p:nvPicPr>
              <p:blipFill>
                <a:blip r:embed="rId103"/>
                <a:stretch>
                  <a:fillRect/>
                </a:stretch>
              </p:blipFill>
              <p:spPr>
                <a:xfrm>
                  <a:off x="4248780" y="1011540"/>
                  <a:ext cx="2487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 name="Ink 21">
                  <a:extLst>
                    <a:ext uri="{FF2B5EF4-FFF2-40B4-BE49-F238E27FC236}">
                      <a16:creationId xmlns:a16="http://schemas.microsoft.com/office/drawing/2014/main" id="{D4512513-74EF-4D1D-9E7E-E2992A6F4879}"/>
                    </a:ext>
                  </a:extLst>
                </p14:cNvPr>
                <p14:cNvContentPartPr/>
                <p14:nvPr/>
              </p14:nvContentPartPr>
              <p14:xfrm>
                <a:off x="4578180" y="919020"/>
                <a:ext cx="204840" cy="507960"/>
              </p14:xfrm>
            </p:contentPart>
          </mc:Choice>
          <mc:Fallback xmlns="">
            <p:pic>
              <p:nvPicPr>
                <p:cNvPr id="22" name="Ink 21">
                  <a:extLst>
                    <a:ext uri="{FF2B5EF4-FFF2-40B4-BE49-F238E27FC236}">
                      <a16:creationId xmlns:a16="http://schemas.microsoft.com/office/drawing/2014/main" id="{D4512513-74EF-4D1D-9E7E-E2992A6F4879}"/>
                    </a:ext>
                  </a:extLst>
                </p:cNvPr>
                <p:cNvPicPr/>
                <p:nvPr/>
              </p:nvPicPr>
              <p:blipFill>
                <a:blip r:embed="rId105"/>
                <a:stretch>
                  <a:fillRect/>
                </a:stretch>
              </p:blipFill>
              <p:spPr>
                <a:xfrm>
                  <a:off x="4569540" y="910020"/>
                  <a:ext cx="22248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 name="Ink 23">
                  <a:extLst>
                    <a:ext uri="{FF2B5EF4-FFF2-40B4-BE49-F238E27FC236}">
                      <a16:creationId xmlns:a16="http://schemas.microsoft.com/office/drawing/2014/main" id="{01007FE5-BB7B-40B6-9668-454B31787E05}"/>
                    </a:ext>
                  </a:extLst>
                </p14:cNvPr>
                <p14:cNvContentPartPr/>
                <p14:nvPr/>
              </p14:nvContentPartPr>
              <p14:xfrm>
                <a:off x="3029100" y="331500"/>
                <a:ext cx="1540800" cy="584280"/>
              </p14:xfrm>
            </p:contentPart>
          </mc:Choice>
          <mc:Fallback xmlns="">
            <p:pic>
              <p:nvPicPr>
                <p:cNvPr id="24" name="Ink 23">
                  <a:extLst>
                    <a:ext uri="{FF2B5EF4-FFF2-40B4-BE49-F238E27FC236}">
                      <a16:creationId xmlns:a16="http://schemas.microsoft.com/office/drawing/2014/main" id="{01007FE5-BB7B-40B6-9668-454B31787E05}"/>
                    </a:ext>
                  </a:extLst>
                </p:cNvPr>
                <p:cNvPicPr/>
                <p:nvPr/>
              </p:nvPicPr>
              <p:blipFill>
                <a:blip r:embed="rId107"/>
                <a:stretch>
                  <a:fillRect/>
                </a:stretch>
              </p:blipFill>
              <p:spPr>
                <a:xfrm>
                  <a:off x="3020460" y="322500"/>
                  <a:ext cx="15584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 name="Ink 24">
                  <a:extLst>
                    <a:ext uri="{FF2B5EF4-FFF2-40B4-BE49-F238E27FC236}">
                      <a16:creationId xmlns:a16="http://schemas.microsoft.com/office/drawing/2014/main" id="{15A61547-03A8-4C87-AFCE-04A8FEF3951F}"/>
                    </a:ext>
                  </a:extLst>
                </p14:cNvPr>
                <p14:cNvContentPartPr/>
                <p14:nvPr/>
              </p14:nvContentPartPr>
              <p14:xfrm>
                <a:off x="3787260" y="109020"/>
                <a:ext cx="339480" cy="160200"/>
              </p14:xfrm>
            </p:contentPart>
          </mc:Choice>
          <mc:Fallback xmlns="">
            <p:pic>
              <p:nvPicPr>
                <p:cNvPr id="25" name="Ink 24">
                  <a:extLst>
                    <a:ext uri="{FF2B5EF4-FFF2-40B4-BE49-F238E27FC236}">
                      <a16:creationId xmlns:a16="http://schemas.microsoft.com/office/drawing/2014/main" id="{15A61547-03A8-4C87-AFCE-04A8FEF3951F}"/>
                    </a:ext>
                  </a:extLst>
                </p:cNvPr>
                <p:cNvPicPr/>
                <p:nvPr/>
              </p:nvPicPr>
              <p:blipFill>
                <a:blip r:embed="rId109"/>
                <a:stretch>
                  <a:fillRect/>
                </a:stretch>
              </p:blipFill>
              <p:spPr>
                <a:xfrm>
                  <a:off x="3778620" y="100020"/>
                  <a:ext cx="357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6" name="Ink 25">
                  <a:extLst>
                    <a:ext uri="{FF2B5EF4-FFF2-40B4-BE49-F238E27FC236}">
                      <a16:creationId xmlns:a16="http://schemas.microsoft.com/office/drawing/2014/main" id="{2826A021-9AED-4A84-9FD9-F281FA7838E7}"/>
                    </a:ext>
                  </a:extLst>
                </p14:cNvPr>
                <p14:cNvContentPartPr/>
                <p14:nvPr/>
              </p14:nvContentPartPr>
              <p14:xfrm>
                <a:off x="3996780" y="112980"/>
                <a:ext cx="39960" cy="297360"/>
              </p14:xfrm>
            </p:contentPart>
          </mc:Choice>
          <mc:Fallback xmlns="">
            <p:pic>
              <p:nvPicPr>
                <p:cNvPr id="26" name="Ink 25">
                  <a:extLst>
                    <a:ext uri="{FF2B5EF4-FFF2-40B4-BE49-F238E27FC236}">
                      <a16:creationId xmlns:a16="http://schemas.microsoft.com/office/drawing/2014/main" id="{2826A021-9AED-4A84-9FD9-F281FA7838E7}"/>
                    </a:ext>
                  </a:extLst>
                </p:cNvPr>
                <p:cNvPicPr/>
                <p:nvPr/>
              </p:nvPicPr>
              <p:blipFill>
                <a:blip r:embed="rId111"/>
                <a:stretch>
                  <a:fillRect/>
                </a:stretch>
              </p:blipFill>
              <p:spPr>
                <a:xfrm>
                  <a:off x="3988140" y="104340"/>
                  <a:ext cx="576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C91F53FB-FFF3-4401-BE45-6986CA0F4B98}"/>
                    </a:ext>
                  </a:extLst>
                </p14:cNvPr>
                <p14:cNvContentPartPr/>
                <p14:nvPr/>
              </p14:nvContentPartPr>
              <p14:xfrm>
                <a:off x="3842340" y="1257060"/>
                <a:ext cx="71640" cy="42480"/>
              </p14:xfrm>
            </p:contentPart>
          </mc:Choice>
          <mc:Fallback xmlns="">
            <p:pic>
              <p:nvPicPr>
                <p:cNvPr id="76" name="Ink 75">
                  <a:extLst>
                    <a:ext uri="{FF2B5EF4-FFF2-40B4-BE49-F238E27FC236}">
                      <a16:creationId xmlns:a16="http://schemas.microsoft.com/office/drawing/2014/main" id="{C91F53FB-FFF3-4401-BE45-6986CA0F4B98}"/>
                    </a:ext>
                  </a:extLst>
                </p:cNvPr>
                <p:cNvPicPr/>
                <p:nvPr/>
              </p:nvPicPr>
              <p:blipFill>
                <a:blip r:embed="rId113"/>
                <a:stretch>
                  <a:fillRect/>
                </a:stretch>
              </p:blipFill>
              <p:spPr>
                <a:xfrm>
                  <a:off x="3833700" y="1248060"/>
                  <a:ext cx="89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2CC2189B-046E-448A-81B3-87CA397816F6}"/>
                    </a:ext>
                  </a:extLst>
                </p14:cNvPr>
                <p14:cNvContentPartPr/>
                <p14:nvPr/>
              </p14:nvContentPartPr>
              <p14:xfrm>
                <a:off x="3958620" y="1272540"/>
                <a:ext cx="98640" cy="46440"/>
              </p14:xfrm>
            </p:contentPart>
          </mc:Choice>
          <mc:Fallback xmlns="">
            <p:pic>
              <p:nvPicPr>
                <p:cNvPr id="77" name="Ink 76">
                  <a:extLst>
                    <a:ext uri="{FF2B5EF4-FFF2-40B4-BE49-F238E27FC236}">
                      <a16:creationId xmlns:a16="http://schemas.microsoft.com/office/drawing/2014/main" id="{2CC2189B-046E-448A-81B3-87CA397816F6}"/>
                    </a:ext>
                  </a:extLst>
                </p:cNvPr>
                <p:cNvPicPr/>
                <p:nvPr/>
              </p:nvPicPr>
              <p:blipFill>
                <a:blip r:embed="rId115"/>
                <a:stretch>
                  <a:fillRect/>
                </a:stretch>
              </p:blipFill>
              <p:spPr>
                <a:xfrm>
                  <a:off x="3949620" y="1263900"/>
                  <a:ext cx="116280" cy="64080"/>
                </a:xfrm>
                <a:prstGeom prst="rect">
                  <a:avLst/>
                </a:prstGeom>
              </p:spPr>
            </p:pic>
          </mc:Fallback>
        </mc:AlternateContent>
      </p:grpSp>
      <p:grpSp>
        <p:nvGrpSpPr>
          <p:cNvPr id="81" name="Group 80">
            <a:extLst>
              <a:ext uri="{FF2B5EF4-FFF2-40B4-BE49-F238E27FC236}">
                <a16:creationId xmlns:a16="http://schemas.microsoft.com/office/drawing/2014/main" id="{32453041-F537-445B-80AF-4CF89DDD37A5}"/>
              </a:ext>
            </a:extLst>
          </p:cNvPr>
          <p:cNvGrpSpPr/>
          <p:nvPr/>
        </p:nvGrpSpPr>
        <p:grpSpPr>
          <a:xfrm>
            <a:off x="4810455" y="3285315"/>
            <a:ext cx="243270" cy="336690"/>
            <a:chOff x="4889940" y="3237420"/>
            <a:chExt cx="324360" cy="448920"/>
          </a:xfrm>
        </p:grpSpPr>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7C340ED8-2623-4DE3-AED4-A4BADB78AC88}"/>
                    </a:ext>
                  </a:extLst>
                </p14:cNvPr>
                <p14:cNvContentPartPr/>
                <p14:nvPr/>
              </p14:nvContentPartPr>
              <p14:xfrm>
                <a:off x="5018460" y="3566100"/>
                <a:ext cx="42120" cy="59040"/>
              </p14:xfrm>
            </p:contentPart>
          </mc:Choice>
          <mc:Fallback xmlns="">
            <p:pic>
              <p:nvPicPr>
                <p:cNvPr id="79" name="Ink 78">
                  <a:extLst>
                    <a:ext uri="{FF2B5EF4-FFF2-40B4-BE49-F238E27FC236}">
                      <a16:creationId xmlns:a16="http://schemas.microsoft.com/office/drawing/2014/main" id="{7C340ED8-2623-4DE3-AED4-A4BADB78AC88}"/>
                    </a:ext>
                  </a:extLst>
                </p:cNvPr>
                <p:cNvPicPr/>
                <p:nvPr/>
              </p:nvPicPr>
              <p:blipFill>
                <a:blip r:embed="rId117"/>
                <a:stretch>
                  <a:fillRect/>
                </a:stretch>
              </p:blipFill>
              <p:spPr>
                <a:xfrm>
                  <a:off x="5009460" y="3557100"/>
                  <a:ext cx="59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68219C59-6080-43DB-B02C-4AC22C765668}"/>
                    </a:ext>
                  </a:extLst>
                </p14:cNvPr>
                <p14:cNvContentPartPr/>
                <p14:nvPr/>
              </p14:nvContentPartPr>
              <p14:xfrm>
                <a:off x="4889940" y="3237420"/>
                <a:ext cx="324360" cy="448920"/>
              </p14:xfrm>
            </p:contentPart>
          </mc:Choice>
          <mc:Fallback xmlns="">
            <p:pic>
              <p:nvPicPr>
                <p:cNvPr id="80" name="Ink 79">
                  <a:extLst>
                    <a:ext uri="{FF2B5EF4-FFF2-40B4-BE49-F238E27FC236}">
                      <a16:creationId xmlns:a16="http://schemas.microsoft.com/office/drawing/2014/main" id="{68219C59-6080-43DB-B02C-4AC22C765668}"/>
                    </a:ext>
                  </a:extLst>
                </p:cNvPr>
                <p:cNvPicPr/>
                <p:nvPr/>
              </p:nvPicPr>
              <p:blipFill>
                <a:blip r:embed="rId119"/>
                <a:stretch>
                  <a:fillRect/>
                </a:stretch>
              </p:blipFill>
              <p:spPr>
                <a:xfrm>
                  <a:off x="4880940" y="3228780"/>
                  <a:ext cx="342000" cy="466560"/>
                </a:xfrm>
                <a:prstGeom prst="rect">
                  <a:avLst/>
                </a:prstGeom>
              </p:spPr>
            </p:pic>
          </mc:Fallback>
        </mc:AlternateContent>
      </p:grpSp>
      <p:grpSp>
        <p:nvGrpSpPr>
          <p:cNvPr id="94" name="Group 93">
            <a:extLst>
              <a:ext uri="{FF2B5EF4-FFF2-40B4-BE49-F238E27FC236}">
                <a16:creationId xmlns:a16="http://schemas.microsoft.com/office/drawing/2014/main" id="{D91EECC5-0EA0-42F6-A6E6-9E7B82D055E8}"/>
              </a:ext>
            </a:extLst>
          </p:cNvPr>
          <p:cNvGrpSpPr/>
          <p:nvPr/>
        </p:nvGrpSpPr>
        <p:grpSpPr>
          <a:xfrm>
            <a:off x="5172525" y="3238875"/>
            <a:ext cx="530010" cy="336960"/>
            <a:chOff x="5372700" y="3175500"/>
            <a:chExt cx="706680" cy="449280"/>
          </a:xfrm>
        </p:grpSpPr>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649DA6B6-8763-408B-BB27-B8D71E8A3419}"/>
                    </a:ext>
                  </a:extLst>
                </p14:cNvPr>
                <p14:cNvContentPartPr/>
                <p14:nvPr/>
              </p14:nvContentPartPr>
              <p14:xfrm>
                <a:off x="5372700" y="3225540"/>
                <a:ext cx="227520" cy="399240"/>
              </p14:xfrm>
            </p:contentPart>
          </mc:Choice>
          <mc:Fallback xmlns="">
            <p:pic>
              <p:nvPicPr>
                <p:cNvPr id="82" name="Ink 81">
                  <a:extLst>
                    <a:ext uri="{FF2B5EF4-FFF2-40B4-BE49-F238E27FC236}">
                      <a16:creationId xmlns:a16="http://schemas.microsoft.com/office/drawing/2014/main" id="{649DA6B6-8763-408B-BB27-B8D71E8A3419}"/>
                    </a:ext>
                  </a:extLst>
                </p:cNvPr>
                <p:cNvPicPr/>
                <p:nvPr/>
              </p:nvPicPr>
              <p:blipFill>
                <a:blip r:embed="rId121"/>
                <a:stretch>
                  <a:fillRect/>
                </a:stretch>
              </p:blipFill>
              <p:spPr>
                <a:xfrm>
                  <a:off x="5364060" y="3216540"/>
                  <a:ext cx="2451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D87F261D-D40F-441E-89CD-1BBFC4DBDF30}"/>
                    </a:ext>
                  </a:extLst>
                </p14:cNvPr>
                <p14:cNvContentPartPr/>
                <p14:nvPr/>
              </p14:nvContentPartPr>
              <p14:xfrm>
                <a:off x="5578260" y="3271620"/>
                <a:ext cx="120240" cy="326520"/>
              </p14:xfrm>
            </p:contentPart>
          </mc:Choice>
          <mc:Fallback xmlns="">
            <p:pic>
              <p:nvPicPr>
                <p:cNvPr id="83" name="Ink 82">
                  <a:extLst>
                    <a:ext uri="{FF2B5EF4-FFF2-40B4-BE49-F238E27FC236}">
                      <a16:creationId xmlns:a16="http://schemas.microsoft.com/office/drawing/2014/main" id="{D87F261D-D40F-441E-89CD-1BBFC4DBDF30}"/>
                    </a:ext>
                  </a:extLst>
                </p:cNvPr>
                <p:cNvPicPr/>
                <p:nvPr/>
              </p:nvPicPr>
              <p:blipFill>
                <a:blip r:embed="rId123"/>
                <a:stretch>
                  <a:fillRect/>
                </a:stretch>
              </p:blipFill>
              <p:spPr>
                <a:xfrm>
                  <a:off x="5569620" y="3262620"/>
                  <a:ext cx="1378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38391CA7-4019-41D5-B9BB-44F72576CF32}"/>
                    </a:ext>
                  </a:extLst>
                </p14:cNvPr>
                <p14:cNvContentPartPr/>
                <p14:nvPr/>
              </p14:nvContentPartPr>
              <p14:xfrm>
                <a:off x="5501940" y="3465300"/>
                <a:ext cx="151200" cy="19080"/>
              </p14:xfrm>
            </p:contentPart>
          </mc:Choice>
          <mc:Fallback xmlns="">
            <p:pic>
              <p:nvPicPr>
                <p:cNvPr id="84" name="Ink 83">
                  <a:extLst>
                    <a:ext uri="{FF2B5EF4-FFF2-40B4-BE49-F238E27FC236}">
                      <a16:creationId xmlns:a16="http://schemas.microsoft.com/office/drawing/2014/main" id="{38391CA7-4019-41D5-B9BB-44F72576CF32}"/>
                    </a:ext>
                  </a:extLst>
                </p:cNvPr>
                <p:cNvPicPr/>
                <p:nvPr/>
              </p:nvPicPr>
              <p:blipFill>
                <a:blip r:embed="rId125"/>
                <a:stretch>
                  <a:fillRect/>
                </a:stretch>
              </p:blipFill>
              <p:spPr>
                <a:xfrm>
                  <a:off x="5493300" y="3456300"/>
                  <a:ext cx="168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68C84D75-A68A-4D4B-BCBE-B5CE53FC099C}"/>
                    </a:ext>
                  </a:extLst>
                </p14:cNvPr>
                <p14:cNvContentPartPr/>
                <p14:nvPr/>
              </p14:nvContentPartPr>
              <p14:xfrm>
                <a:off x="5688060" y="3455580"/>
                <a:ext cx="92520" cy="33120"/>
              </p14:xfrm>
            </p:contentPart>
          </mc:Choice>
          <mc:Fallback xmlns="">
            <p:pic>
              <p:nvPicPr>
                <p:cNvPr id="86" name="Ink 85">
                  <a:extLst>
                    <a:ext uri="{FF2B5EF4-FFF2-40B4-BE49-F238E27FC236}">
                      <a16:creationId xmlns:a16="http://schemas.microsoft.com/office/drawing/2014/main" id="{68C84D75-A68A-4D4B-BCBE-B5CE53FC099C}"/>
                    </a:ext>
                  </a:extLst>
                </p:cNvPr>
                <p:cNvPicPr/>
                <p:nvPr/>
              </p:nvPicPr>
              <p:blipFill>
                <a:blip r:embed="rId127"/>
                <a:stretch>
                  <a:fillRect/>
                </a:stretch>
              </p:blipFill>
              <p:spPr>
                <a:xfrm>
                  <a:off x="5679420" y="3446940"/>
                  <a:ext cx="110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89BAB492-6232-4218-B063-853D5291C261}"/>
                    </a:ext>
                  </a:extLst>
                </p14:cNvPr>
                <p14:cNvContentPartPr/>
                <p14:nvPr/>
              </p14:nvContentPartPr>
              <p14:xfrm>
                <a:off x="5815860" y="3284580"/>
                <a:ext cx="263520" cy="295920"/>
              </p14:xfrm>
            </p:contentPart>
          </mc:Choice>
          <mc:Fallback xmlns="">
            <p:pic>
              <p:nvPicPr>
                <p:cNvPr id="87" name="Ink 86">
                  <a:extLst>
                    <a:ext uri="{FF2B5EF4-FFF2-40B4-BE49-F238E27FC236}">
                      <a16:creationId xmlns:a16="http://schemas.microsoft.com/office/drawing/2014/main" id="{89BAB492-6232-4218-B063-853D5291C261}"/>
                    </a:ext>
                  </a:extLst>
                </p:cNvPr>
                <p:cNvPicPr/>
                <p:nvPr/>
              </p:nvPicPr>
              <p:blipFill>
                <a:blip r:embed="rId129"/>
                <a:stretch>
                  <a:fillRect/>
                </a:stretch>
              </p:blipFill>
              <p:spPr>
                <a:xfrm>
                  <a:off x="5807220" y="3275940"/>
                  <a:ext cx="2811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92064586-2A28-44DE-8C8C-C47907CAFE13}"/>
                    </a:ext>
                  </a:extLst>
                </p14:cNvPr>
                <p14:cNvContentPartPr/>
                <p14:nvPr/>
              </p14:nvContentPartPr>
              <p14:xfrm>
                <a:off x="5810460" y="3373140"/>
                <a:ext cx="131400" cy="23760"/>
              </p14:xfrm>
            </p:contentPart>
          </mc:Choice>
          <mc:Fallback xmlns="">
            <p:pic>
              <p:nvPicPr>
                <p:cNvPr id="88" name="Ink 87">
                  <a:extLst>
                    <a:ext uri="{FF2B5EF4-FFF2-40B4-BE49-F238E27FC236}">
                      <a16:creationId xmlns:a16="http://schemas.microsoft.com/office/drawing/2014/main" id="{92064586-2A28-44DE-8C8C-C47907CAFE13}"/>
                    </a:ext>
                  </a:extLst>
                </p:cNvPr>
                <p:cNvPicPr/>
                <p:nvPr/>
              </p:nvPicPr>
              <p:blipFill>
                <a:blip r:embed="rId131"/>
                <a:stretch>
                  <a:fillRect/>
                </a:stretch>
              </p:blipFill>
              <p:spPr>
                <a:xfrm>
                  <a:off x="5801460" y="3364140"/>
                  <a:ext cx="149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E874D672-18E9-420C-9C0A-B252F6983EF2}"/>
                    </a:ext>
                  </a:extLst>
                </p14:cNvPr>
                <p14:cNvContentPartPr/>
                <p14:nvPr/>
              </p14:nvContentPartPr>
              <p14:xfrm>
                <a:off x="5812260" y="3175500"/>
                <a:ext cx="171360" cy="6120"/>
              </p14:xfrm>
            </p:contentPart>
          </mc:Choice>
          <mc:Fallback xmlns="">
            <p:pic>
              <p:nvPicPr>
                <p:cNvPr id="89" name="Ink 88">
                  <a:extLst>
                    <a:ext uri="{FF2B5EF4-FFF2-40B4-BE49-F238E27FC236}">
                      <a16:creationId xmlns:a16="http://schemas.microsoft.com/office/drawing/2014/main" id="{E874D672-18E9-420C-9C0A-B252F6983EF2}"/>
                    </a:ext>
                  </a:extLst>
                </p:cNvPr>
                <p:cNvPicPr/>
                <p:nvPr/>
              </p:nvPicPr>
              <p:blipFill>
                <a:blip r:embed="rId133"/>
                <a:stretch>
                  <a:fillRect/>
                </a:stretch>
              </p:blipFill>
              <p:spPr>
                <a:xfrm>
                  <a:off x="5803620" y="3166860"/>
                  <a:ext cx="18900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2" name="Ink 91">
                <a:extLst>
                  <a:ext uri="{FF2B5EF4-FFF2-40B4-BE49-F238E27FC236}">
                    <a16:creationId xmlns:a16="http://schemas.microsoft.com/office/drawing/2014/main" id="{6D138918-A05F-4853-81C5-2C84137E3B78}"/>
                  </a:ext>
                </a:extLst>
              </p14:cNvPr>
              <p14:cNvContentPartPr/>
              <p14:nvPr/>
            </p14:nvContentPartPr>
            <p14:xfrm>
              <a:off x="4235895" y="3852315"/>
              <a:ext cx="22410" cy="50760"/>
            </p14:xfrm>
          </p:contentPart>
        </mc:Choice>
        <mc:Fallback xmlns="">
          <p:pic>
            <p:nvPicPr>
              <p:cNvPr id="92" name="Ink 91">
                <a:extLst>
                  <a:ext uri="{FF2B5EF4-FFF2-40B4-BE49-F238E27FC236}">
                    <a16:creationId xmlns:a16="http://schemas.microsoft.com/office/drawing/2014/main" id="{6D138918-A05F-4853-81C5-2C84137E3B78}"/>
                  </a:ext>
                </a:extLst>
              </p:cNvPr>
              <p:cNvPicPr/>
              <p:nvPr/>
            </p:nvPicPr>
            <p:blipFill>
              <a:blip r:embed="rId135"/>
              <a:stretch>
                <a:fillRect/>
              </a:stretch>
            </p:blipFill>
            <p:spPr>
              <a:xfrm>
                <a:off x="4227002" y="3843315"/>
                <a:ext cx="39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3" name="Ink 92">
                <a:extLst>
                  <a:ext uri="{FF2B5EF4-FFF2-40B4-BE49-F238E27FC236}">
                    <a16:creationId xmlns:a16="http://schemas.microsoft.com/office/drawing/2014/main" id="{D039F228-813B-47B9-9BC5-07FC8E62A091}"/>
                  </a:ext>
                </a:extLst>
              </p14:cNvPr>
              <p14:cNvContentPartPr/>
              <p14:nvPr/>
            </p14:nvContentPartPr>
            <p14:xfrm>
              <a:off x="4227795" y="4344525"/>
              <a:ext cx="11070" cy="38610"/>
            </p14:xfrm>
          </p:contentPart>
        </mc:Choice>
        <mc:Fallback xmlns="">
          <p:pic>
            <p:nvPicPr>
              <p:cNvPr id="93" name="Ink 92">
                <a:extLst>
                  <a:ext uri="{FF2B5EF4-FFF2-40B4-BE49-F238E27FC236}">
                    <a16:creationId xmlns:a16="http://schemas.microsoft.com/office/drawing/2014/main" id="{D039F228-813B-47B9-9BC5-07FC8E62A091}"/>
                  </a:ext>
                </a:extLst>
              </p:cNvPr>
              <p:cNvPicPr/>
              <p:nvPr/>
            </p:nvPicPr>
            <p:blipFill>
              <a:blip r:embed="rId137"/>
              <a:stretch>
                <a:fillRect/>
              </a:stretch>
            </p:blipFill>
            <p:spPr>
              <a:xfrm>
                <a:off x="4219147" y="4335587"/>
                <a:ext cx="28021" cy="56128"/>
              </a:xfrm>
              <a:prstGeom prst="rect">
                <a:avLst/>
              </a:prstGeom>
            </p:spPr>
          </p:pic>
        </mc:Fallback>
      </mc:AlternateContent>
      <p:grpSp>
        <p:nvGrpSpPr>
          <p:cNvPr id="85" name="Group 84">
            <a:extLst>
              <a:ext uri="{FF2B5EF4-FFF2-40B4-BE49-F238E27FC236}">
                <a16:creationId xmlns:a16="http://schemas.microsoft.com/office/drawing/2014/main" id="{C1F2712B-6041-45FD-A3BA-DFE7D8BCC2A8}"/>
              </a:ext>
            </a:extLst>
          </p:cNvPr>
          <p:cNvGrpSpPr/>
          <p:nvPr/>
        </p:nvGrpSpPr>
        <p:grpSpPr>
          <a:xfrm>
            <a:off x="5833080" y="3280185"/>
            <a:ext cx="282150" cy="193590"/>
            <a:chOff x="5862660" y="2323740"/>
            <a:chExt cx="376200" cy="258120"/>
          </a:xfrm>
        </p:grpSpPr>
        <mc:AlternateContent xmlns:mc="http://schemas.openxmlformats.org/markup-compatibility/2006" xmlns:p14="http://schemas.microsoft.com/office/powerpoint/2010/main">
          <mc:Choice Requires="p14">
            <p:contentPart p14:bwMode="auto" r:id="rId138">
              <p14:nvContentPartPr>
                <p14:cNvPr id="95" name="Ink 94">
                  <a:extLst>
                    <a:ext uri="{FF2B5EF4-FFF2-40B4-BE49-F238E27FC236}">
                      <a16:creationId xmlns:a16="http://schemas.microsoft.com/office/drawing/2014/main" id="{8D504253-CCF8-40BD-B820-E0199EF5F67A}"/>
                    </a:ext>
                  </a:extLst>
                </p14:cNvPr>
                <p14:cNvContentPartPr/>
                <p14:nvPr/>
              </p14:nvContentPartPr>
              <p14:xfrm>
                <a:off x="5862660" y="2359740"/>
                <a:ext cx="376200" cy="197640"/>
              </p14:xfrm>
            </p:contentPart>
          </mc:Choice>
          <mc:Fallback xmlns="">
            <p:pic>
              <p:nvPicPr>
                <p:cNvPr id="63" name="Ink 62">
                  <a:extLst>
                    <a:ext uri="{FF2B5EF4-FFF2-40B4-BE49-F238E27FC236}">
                      <a16:creationId xmlns:a16="http://schemas.microsoft.com/office/drawing/2014/main" id="{73016C4F-9BE6-4317-B064-29549A2AE949}"/>
                    </a:ext>
                  </a:extLst>
                </p:cNvPr>
                <p:cNvPicPr/>
                <p:nvPr/>
              </p:nvPicPr>
              <p:blipFill>
                <a:blip r:embed="rId77"/>
                <a:stretch>
                  <a:fillRect/>
                </a:stretch>
              </p:blipFill>
              <p:spPr>
                <a:xfrm>
                  <a:off x="5854020" y="2350740"/>
                  <a:ext cx="393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6" name="Ink 95">
                  <a:extLst>
                    <a:ext uri="{FF2B5EF4-FFF2-40B4-BE49-F238E27FC236}">
                      <a16:creationId xmlns:a16="http://schemas.microsoft.com/office/drawing/2014/main" id="{A317460E-E25D-465E-9233-815236AACCC1}"/>
                    </a:ext>
                  </a:extLst>
                </p14:cNvPr>
                <p14:cNvContentPartPr/>
                <p14:nvPr/>
              </p14:nvContentPartPr>
              <p14:xfrm>
                <a:off x="5871660" y="2323740"/>
                <a:ext cx="285480" cy="258120"/>
              </p14:xfrm>
            </p:contentPart>
          </mc:Choice>
          <mc:Fallback xmlns="">
            <p:pic>
              <p:nvPicPr>
                <p:cNvPr id="64" name="Ink 63">
                  <a:extLst>
                    <a:ext uri="{FF2B5EF4-FFF2-40B4-BE49-F238E27FC236}">
                      <a16:creationId xmlns:a16="http://schemas.microsoft.com/office/drawing/2014/main" id="{5D5CEA89-DD90-47D4-B5F2-C8328FFCE808}"/>
                    </a:ext>
                  </a:extLst>
                </p:cNvPr>
                <p:cNvPicPr/>
                <p:nvPr/>
              </p:nvPicPr>
              <p:blipFill>
                <a:blip r:embed="rId79"/>
                <a:stretch>
                  <a:fillRect/>
                </a:stretch>
              </p:blipFill>
              <p:spPr>
                <a:xfrm>
                  <a:off x="5862660" y="2315100"/>
                  <a:ext cx="303120" cy="275760"/>
                </a:xfrm>
                <a:prstGeom prst="rect">
                  <a:avLst/>
                </a:prstGeom>
              </p:spPr>
            </p:pic>
          </mc:Fallback>
        </mc:AlternateContent>
      </p:grpSp>
    </p:spTree>
    <p:extLst>
      <p:ext uri="{BB962C8B-B14F-4D97-AF65-F5344CB8AC3E}">
        <p14:creationId xmlns:p14="http://schemas.microsoft.com/office/powerpoint/2010/main" val="1204728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024D75-37C3-4519-9C29-CB2B47874C9A}"/>
              </a:ext>
            </a:extLst>
          </p:cNvPr>
          <p:cNvSpPr>
            <a:spLocks noGrp="1"/>
          </p:cNvSpPr>
          <p:nvPr>
            <p:ph type="body" idx="1"/>
          </p:nvPr>
        </p:nvSpPr>
        <p:spPr/>
        <p:txBody>
          <a:bodyPr/>
          <a:lstStyle/>
          <a:p>
            <a:r>
              <a:rPr lang="en-US" dirty="0">
                <a:latin typeface="+mn-lt"/>
              </a:rPr>
              <a:t>A template  generator creates test cases based on </a:t>
            </a:r>
            <a:r>
              <a:rPr lang="en-US" dirty="0">
                <a:solidFill>
                  <a:srgbClr val="FF0000"/>
                </a:solidFill>
                <a:latin typeface="+mn-lt"/>
              </a:rPr>
              <a:t>template and introduces</a:t>
            </a:r>
            <a:r>
              <a:rPr lang="en-US" dirty="0">
                <a:latin typeface="+mn-lt"/>
              </a:rPr>
              <a:t> anomalies into valid inputs to create test cases</a:t>
            </a:r>
          </a:p>
          <a:p>
            <a:pPr lvl="1"/>
            <a:r>
              <a:rPr lang="en-US" b="0" i="0" dirty="0">
                <a:effectLst/>
                <a:latin typeface="+mn-lt"/>
              </a:rPr>
              <a:t>grammar-based or protocol-base</a:t>
            </a:r>
            <a:r>
              <a:rPr lang="en-US" dirty="0">
                <a:latin typeface="+mn-lt"/>
              </a:rPr>
              <a:t> </a:t>
            </a:r>
          </a:p>
          <a:p>
            <a:r>
              <a:rPr lang="en-US" dirty="0">
                <a:latin typeface="+mn-lt"/>
              </a:rPr>
              <a:t>In general, template test cases are much more effective than random test cases because they are mostly</a:t>
            </a:r>
            <a:r>
              <a:rPr lang="en-US" b="1" i="0" dirty="0">
                <a:solidFill>
                  <a:srgbClr val="333333"/>
                </a:solidFill>
                <a:effectLst/>
                <a:latin typeface="Quicksand"/>
              </a:rPr>
              <a:t> pass program parser checks</a:t>
            </a:r>
            <a:r>
              <a:rPr lang="en-US" dirty="0">
                <a:latin typeface="+mn-lt"/>
              </a:rPr>
              <a:t>.</a:t>
            </a:r>
            <a:endParaRPr lang="LID4096" dirty="0">
              <a:latin typeface="+mn-lt"/>
            </a:endParaRPr>
          </a:p>
        </p:txBody>
      </p:sp>
      <p:sp>
        <p:nvSpPr>
          <p:cNvPr id="4" name="Slide Number Placeholder 3">
            <a:extLst>
              <a:ext uri="{FF2B5EF4-FFF2-40B4-BE49-F238E27FC236}">
                <a16:creationId xmlns:a16="http://schemas.microsoft.com/office/drawing/2014/main" id="{3DDCD39B-5674-4D3A-81B9-C9D6B50145B2}"/>
              </a:ext>
            </a:extLst>
          </p:cNvPr>
          <p:cNvSpPr>
            <a:spLocks noGrp="1"/>
          </p:cNvSpPr>
          <p:nvPr>
            <p:ph type="sldNum" sz="quarter" idx="2"/>
          </p:nvPr>
        </p:nvSpPr>
        <p:spPr/>
        <p:txBody>
          <a:bodyPr/>
          <a:lstStyle/>
          <a:p>
            <a:fld id="{86CB4B4D-7CA3-9044-876B-883B54F8677D}" type="slidenum">
              <a:rPr lang="en-SS" smtClean="0"/>
              <a:t>11</a:t>
            </a:fld>
            <a:endParaRPr lang="en-SS"/>
          </a:p>
        </p:txBody>
      </p:sp>
      <p:sp>
        <p:nvSpPr>
          <p:cNvPr id="7" name="Fuzz Testing">
            <a:extLst>
              <a:ext uri="{FF2B5EF4-FFF2-40B4-BE49-F238E27FC236}">
                <a16:creationId xmlns:a16="http://schemas.microsoft.com/office/drawing/2014/main" id="{41FBF2FA-F2D2-49FE-9931-41E364F474ED}"/>
              </a:ext>
            </a:extLst>
          </p:cNvPr>
          <p:cNvSpPr txBox="1">
            <a:spLocks/>
          </p:cNvSpPr>
          <p:nvPr/>
        </p:nvSpPr>
        <p:spPr>
          <a:xfrm>
            <a:off x="0" y="469902"/>
            <a:ext cx="6858000" cy="894923"/>
          </a:xfrm>
          <a:prstGeom prst="rect">
            <a:avLst/>
          </a:prstGeom>
          <a:noFill/>
        </p:spPr>
        <p:txBody>
          <a:bodyPr vert="horz" lIns="540000" tIns="135000" rIns="540000" bIns="135000" rtlCol="0" anchor="ctr">
            <a:normAutofit/>
          </a:bodyPr>
          <a:lstStyle>
            <a:lvl1pPr algn="l" defTabSz="914400" rtl="0" eaLnBrk="1" latinLnBrk="0" hangingPunct="1">
              <a:lnSpc>
                <a:spcPct val="90000"/>
              </a:lnSpc>
              <a:spcBef>
                <a:spcPct val="0"/>
              </a:spcBef>
              <a:buNone/>
              <a:defRPr sz="4400" b="1" i="0" kern="1200">
                <a:solidFill>
                  <a:srgbClr val="FFFFFF"/>
                </a:solidFill>
                <a:latin typeface="Gill Sans SemiBold" panose="020B0502020104020203" pitchFamily="34" charset="-79"/>
                <a:ea typeface="+mj-ea"/>
                <a:cs typeface="Gill Sans SemiBold" panose="020B0502020104020203" pitchFamily="34" charset="-79"/>
              </a:defRPr>
            </a:lvl1pPr>
          </a:lstStyle>
          <a:p>
            <a:r>
              <a:rPr lang="en-US" sz="3600" dirty="0">
                <a:solidFill>
                  <a:srgbClr val="C00000"/>
                </a:solidFill>
                <a:latin typeface="+mj-lt"/>
              </a:rPr>
              <a:t>Template-based</a:t>
            </a:r>
          </a:p>
        </p:txBody>
      </p:sp>
    </p:spTree>
    <p:extLst>
      <p:ext uri="{BB962C8B-B14F-4D97-AF65-F5344CB8AC3E}">
        <p14:creationId xmlns:p14="http://schemas.microsoft.com/office/powerpoint/2010/main" val="11905952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7C8B2E-7256-D431-9C9D-40BC9349FEF4}"/>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We use specific grammar to define the templates</a:t>
            </a:r>
            <a:endParaRPr lang="LID4096" sz="3600" dirty="0"/>
          </a:p>
        </p:txBody>
      </p:sp>
      <p:pic>
        <p:nvPicPr>
          <p:cNvPr id="8" name="Picture 7">
            <a:extLst>
              <a:ext uri="{FF2B5EF4-FFF2-40B4-BE49-F238E27FC236}">
                <a16:creationId xmlns:a16="http://schemas.microsoft.com/office/drawing/2014/main" id="{82714E6E-1013-8675-A42D-723A69FB417D}"/>
              </a:ext>
            </a:extLst>
          </p:cNvPr>
          <p:cNvPicPr>
            <a:picLocks noChangeAspect="1"/>
          </p:cNvPicPr>
          <p:nvPr/>
        </p:nvPicPr>
        <p:blipFill>
          <a:blip r:embed="rId2"/>
          <a:stretch>
            <a:fillRect/>
          </a:stretch>
        </p:blipFill>
        <p:spPr>
          <a:xfrm>
            <a:off x="628650" y="3173376"/>
            <a:ext cx="7113181" cy="856485"/>
          </a:xfrm>
          <a:prstGeom prst="rect">
            <a:avLst/>
          </a:prstGeom>
        </p:spPr>
      </p:pic>
      <p:sp>
        <p:nvSpPr>
          <p:cNvPr id="10" name="TextBox 9">
            <a:extLst>
              <a:ext uri="{FF2B5EF4-FFF2-40B4-BE49-F238E27FC236}">
                <a16:creationId xmlns:a16="http://schemas.microsoft.com/office/drawing/2014/main" id="{DF2699EC-9FB8-9DDB-A99E-197425199CED}"/>
              </a:ext>
            </a:extLst>
          </p:cNvPr>
          <p:cNvSpPr txBox="1"/>
          <p:nvPr/>
        </p:nvSpPr>
        <p:spPr>
          <a:xfrm>
            <a:off x="818706" y="1597329"/>
            <a:ext cx="7886699" cy="923330"/>
          </a:xfrm>
          <a:prstGeom prst="rect">
            <a:avLst/>
          </a:prstGeom>
          <a:noFill/>
        </p:spPr>
        <p:txBody>
          <a:bodyPr wrap="square">
            <a:spAutoFit/>
          </a:bodyPr>
          <a:lstStyle/>
          <a:p>
            <a:r>
              <a:rPr lang="en-US" b="0" i="0" dirty="0">
                <a:solidFill>
                  <a:srgbClr val="000000"/>
                </a:solidFill>
                <a:effectLst/>
                <a:latin typeface="Open Sans" panose="020B0606030504020204" pitchFamily="34" charset="0"/>
              </a:rPr>
              <a:t>A grammar consists of a </a:t>
            </a:r>
            <a:r>
              <a:rPr lang="en-US" b="1" i="1" dirty="0">
                <a:solidFill>
                  <a:srgbClr val="000000"/>
                </a:solidFill>
                <a:effectLst/>
                <a:latin typeface="Open Sans" panose="020B0606030504020204" pitchFamily="34" charset="0"/>
              </a:rPr>
              <a:t>start symbol</a:t>
            </a:r>
            <a:r>
              <a:rPr lang="en-US" b="1" i="0" dirty="0">
                <a:solidFill>
                  <a:srgbClr val="000000"/>
                </a:solidFill>
                <a:effectLst/>
                <a:latin typeface="Open Sans" panose="020B0606030504020204" pitchFamily="34" charset="0"/>
              </a:rPr>
              <a:t> </a:t>
            </a:r>
            <a:r>
              <a:rPr lang="en-US" b="0" i="0" dirty="0">
                <a:solidFill>
                  <a:srgbClr val="000000"/>
                </a:solidFill>
                <a:effectLst/>
                <a:latin typeface="Open Sans" panose="020B0606030504020204" pitchFamily="34" charset="0"/>
              </a:rPr>
              <a:t>and </a:t>
            </a:r>
            <a:r>
              <a:rPr lang="en-US" b="1" i="0" dirty="0">
                <a:solidFill>
                  <a:srgbClr val="000000"/>
                </a:solidFill>
                <a:effectLst/>
                <a:latin typeface="Open Sans" panose="020B0606030504020204" pitchFamily="34" charset="0"/>
              </a:rPr>
              <a:t>a set of </a:t>
            </a:r>
            <a:r>
              <a:rPr lang="en-US" b="1" i="1" dirty="0">
                <a:solidFill>
                  <a:srgbClr val="000000"/>
                </a:solidFill>
                <a:effectLst/>
                <a:latin typeface="Open Sans" panose="020B0606030504020204" pitchFamily="34" charset="0"/>
              </a:rPr>
              <a:t>expansion rules</a:t>
            </a:r>
            <a:r>
              <a:rPr lang="en-US" b="1" i="0" dirty="0">
                <a:solidFill>
                  <a:srgbClr val="000000"/>
                </a:solidFill>
                <a:effectLst/>
                <a:latin typeface="Open Sans" panose="020B0606030504020204" pitchFamily="34" charset="0"/>
              </a:rPr>
              <a:t> (</a:t>
            </a:r>
            <a:r>
              <a:rPr lang="en-US" b="0" i="0" dirty="0">
                <a:solidFill>
                  <a:srgbClr val="000000"/>
                </a:solidFill>
                <a:effectLst/>
                <a:latin typeface="Open Sans" panose="020B0606030504020204" pitchFamily="34" charset="0"/>
              </a:rPr>
              <a:t>or simply </a:t>
            </a:r>
            <a:r>
              <a:rPr lang="en-US" b="0" i="1" dirty="0">
                <a:solidFill>
                  <a:srgbClr val="000000"/>
                </a:solidFill>
                <a:effectLst/>
                <a:latin typeface="Open Sans" panose="020B0606030504020204" pitchFamily="34" charset="0"/>
              </a:rPr>
              <a:t>rules</a:t>
            </a:r>
            <a:r>
              <a:rPr lang="en-US" b="0" i="0" dirty="0">
                <a:solidFill>
                  <a:srgbClr val="000000"/>
                </a:solidFill>
                <a:effectLst/>
                <a:latin typeface="Open Sans" panose="020B0606030504020204" pitchFamily="34" charset="0"/>
              </a:rPr>
              <a:t>) which indicate how the start symbol (and other symbols) can </a:t>
            </a:r>
            <a:r>
              <a:rPr lang="en-US" b="1" i="0" dirty="0">
                <a:solidFill>
                  <a:srgbClr val="000000"/>
                </a:solidFill>
                <a:effectLst/>
                <a:latin typeface="Open Sans" panose="020B0606030504020204" pitchFamily="34" charset="0"/>
              </a:rPr>
              <a:t>be expanded</a:t>
            </a:r>
            <a:r>
              <a:rPr lang="en-US" b="0" i="0" dirty="0">
                <a:solidFill>
                  <a:srgbClr val="000000"/>
                </a:solidFill>
                <a:effectLst/>
                <a:latin typeface="Open Sans" panose="020B0606030504020204" pitchFamily="34" charset="0"/>
              </a:rPr>
              <a:t>. </a:t>
            </a:r>
            <a:endParaRPr lang="LID4096" dirty="0"/>
          </a:p>
        </p:txBody>
      </p:sp>
      <p:sp>
        <p:nvSpPr>
          <p:cNvPr id="12" name="TextBox 11">
            <a:extLst>
              <a:ext uri="{FF2B5EF4-FFF2-40B4-BE49-F238E27FC236}">
                <a16:creationId xmlns:a16="http://schemas.microsoft.com/office/drawing/2014/main" id="{0B37D77F-6252-8B11-2EBE-3C06BDAD53A4}"/>
              </a:ext>
            </a:extLst>
          </p:cNvPr>
          <p:cNvSpPr txBox="1"/>
          <p:nvPr/>
        </p:nvSpPr>
        <p:spPr>
          <a:xfrm>
            <a:off x="1699880" y="6403055"/>
            <a:ext cx="6815470" cy="369332"/>
          </a:xfrm>
          <a:prstGeom prst="rect">
            <a:avLst/>
          </a:prstGeom>
          <a:noFill/>
        </p:spPr>
        <p:txBody>
          <a:bodyPr wrap="square">
            <a:spAutoFit/>
          </a:bodyPr>
          <a:lstStyle/>
          <a:p>
            <a:r>
              <a:rPr lang="LID4096" dirty="0"/>
              <a:t>https://www.fuzzingbook.org/html/Grammars.html</a:t>
            </a:r>
          </a:p>
        </p:txBody>
      </p:sp>
      <p:sp>
        <p:nvSpPr>
          <p:cNvPr id="15" name="TextBox 14">
            <a:extLst>
              <a:ext uri="{FF2B5EF4-FFF2-40B4-BE49-F238E27FC236}">
                <a16:creationId xmlns:a16="http://schemas.microsoft.com/office/drawing/2014/main" id="{17EBD63E-587A-004F-2D8D-2E80F1BDDE59}"/>
              </a:ext>
            </a:extLst>
          </p:cNvPr>
          <p:cNvSpPr txBox="1"/>
          <p:nvPr/>
        </p:nvSpPr>
        <p:spPr>
          <a:xfrm>
            <a:off x="628650" y="4220913"/>
            <a:ext cx="7569052" cy="646331"/>
          </a:xfrm>
          <a:prstGeom prst="rect">
            <a:avLst/>
          </a:prstGeom>
          <a:noFill/>
        </p:spPr>
        <p:txBody>
          <a:bodyPr wrap="square">
            <a:spAutoFit/>
          </a:bodyPr>
          <a:lstStyle/>
          <a:p>
            <a:r>
              <a:rPr lang="en-US" b="0" i="0" dirty="0">
                <a:solidFill>
                  <a:srgbClr val="000000"/>
                </a:solidFill>
                <a:effectLst/>
                <a:latin typeface="Open Sans" panose="020B0606030504020204" pitchFamily="34" charset="0"/>
              </a:rPr>
              <a:t>As an example, consider the following grammar, denoting a sequence of two digits, eventually yielding </a:t>
            </a:r>
            <a:r>
              <a:rPr lang="en-US" b="0" i="0" dirty="0">
                <a:solidFill>
                  <a:srgbClr val="000000"/>
                </a:solidFill>
                <a:effectLst/>
                <a:highlight>
                  <a:srgbClr val="FFFF00"/>
                </a:highlight>
                <a:latin typeface="Open Sans" panose="020B0606030504020204" pitchFamily="34" charset="0"/>
              </a:rPr>
              <a:t>value between 00 and 99.</a:t>
            </a:r>
            <a:endParaRPr lang="LID4096" dirty="0">
              <a:highlight>
                <a:srgbClr val="FFFF00"/>
              </a:highlight>
            </a:endParaRPr>
          </a:p>
        </p:txBody>
      </p:sp>
    </p:spTree>
    <p:extLst>
      <p:ext uri="{BB962C8B-B14F-4D97-AF65-F5344CB8AC3E}">
        <p14:creationId xmlns:p14="http://schemas.microsoft.com/office/powerpoint/2010/main" val="420902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DB8A-5F3F-CEC9-50C5-8F39E47D060F}"/>
              </a:ext>
            </a:extLst>
          </p:cNvPr>
          <p:cNvSpPr>
            <a:spLocks noGrp="1"/>
          </p:cNvSpPr>
          <p:nvPr>
            <p:ph type="title"/>
          </p:nvPr>
        </p:nvSpPr>
        <p:spPr/>
        <p:txBody>
          <a:bodyPr>
            <a:normAutofit/>
          </a:bodyPr>
          <a:lstStyle/>
          <a:p>
            <a:r>
              <a:rPr lang="en-US" sz="3600" dirty="0"/>
              <a:t>We use specific grammar to define the templates</a:t>
            </a:r>
            <a:endParaRPr lang="LID4096" sz="3600" dirty="0"/>
          </a:p>
        </p:txBody>
      </p:sp>
      <p:sp>
        <p:nvSpPr>
          <p:cNvPr id="4" name="Slide Number Placeholder 3">
            <a:extLst>
              <a:ext uri="{FF2B5EF4-FFF2-40B4-BE49-F238E27FC236}">
                <a16:creationId xmlns:a16="http://schemas.microsoft.com/office/drawing/2014/main" id="{DE37DF33-0900-446D-9B17-CFA37BFD5AD5}"/>
              </a:ext>
            </a:extLst>
          </p:cNvPr>
          <p:cNvSpPr>
            <a:spLocks noGrp="1"/>
          </p:cNvSpPr>
          <p:nvPr>
            <p:ph type="sldNum" sz="quarter" idx="12"/>
          </p:nvPr>
        </p:nvSpPr>
        <p:spPr/>
        <p:txBody>
          <a:bodyPr/>
          <a:lstStyle/>
          <a:p>
            <a:fld id="{86CB4B4D-7CA3-9044-876B-883B54F8677D}" type="slidenum">
              <a:rPr lang="en-SS" smtClean="0"/>
              <a:t>13</a:t>
            </a:fld>
            <a:endParaRPr lang="en-SS"/>
          </a:p>
        </p:txBody>
      </p:sp>
      <p:sp>
        <p:nvSpPr>
          <p:cNvPr id="6" name="TextBox 5">
            <a:extLst>
              <a:ext uri="{FF2B5EF4-FFF2-40B4-BE49-F238E27FC236}">
                <a16:creationId xmlns:a16="http://schemas.microsoft.com/office/drawing/2014/main" id="{0F847AA1-C02D-4D32-8A17-3974B6D6B3CC}"/>
              </a:ext>
            </a:extLst>
          </p:cNvPr>
          <p:cNvSpPr txBox="1"/>
          <p:nvPr/>
        </p:nvSpPr>
        <p:spPr>
          <a:xfrm>
            <a:off x="2391994" y="6056269"/>
            <a:ext cx="4657725" cy="300082"/>
          </a:xfrm>
          <a:prstGeom prst="rect">
            <a:avLst/>
          </a:prstGeom>
          <a:noFill/>
        </p:spPr>
        <p:txBody>
          <a:bodyPr wrap="square">
            <a:spAutoFit/>
          </a:bodyPr>
          <a:lstStyle/>
          <a:p>
            <a:r>
              <a:rPr lang="LID4096" sz="1350" dirty="0"/>
              <a:t>https://www.fuzzingbook.org/html/Grammars.html</a:t>
            </a:r>
          </a:p>
        </p:txBody>
      </p:sp>
      <p:pic>
        <p:nvPicPr>
          <p:cNvPr id="9" name="Picture 8">
            <a:extLst>
              <a:ext uri="{FF2B5EF4-FFF2-40B4-BE49-F238E27FC236}">
                <a16:creationId xmlns:a16="http://schemas.microsoft.com/office/drawing/2014/main" id="{D6EE2EB8-CB72-45DD-B631-CB79546DBE2B}"/>
              </a:ext>
            </a:extLst>
          </p:cNvPr>
          <p:cNvPicPr>
            <a:picLocks noChangeAspect="1"/>
          </p:cNvPicPr>
          <p:nvPr/>
        </p:nvPicPr>
        <p:blipFill>
          <a:blip r:embed="rId2"/>
          <a:stretch>
            <a:fillRect/>
          </a:stretch>
        </p:blipFill>
        <p:spPr>
          <a:xfrm>
            <a:off x="356293" y="1891079"/>
            <a:ext cx="8296429" cy="2158297"/>
          </a:xfrm>
          <a:prstGeom prst="rect">
            <a:avLst/>
          </a:prstGeom>
        </p:spPr>
      </p:pic>
      <p:pic>
        <p:nvPicPr>
          <p:cNvPr id="11" name="Picture 10">
            <a:extLst>
              <a:ext uri="{FF2B5EF4-FFF2-40B4-BE49-F238E27FC236}">
                <a16:creationId xmlns:a16="http://schemas.microsoft.com/office/drawing/2014/main" id="{FE2B4D37-8F8A-435C-ADCE-9D244EF8B0F6}"/>
              </a:ext>
            </a:extLst>
          </p:cNvPr>
          <p:cNvPicPr>
            <a:picLocks noChangeAspect="1"/>
          </p:cNvPicPr>
          <p:nvPr/>
        </p:nvPicPr>
        <p:blipFill>
          <a:blip r:embed="rId3"/>
          <a:stretch>
            <a:fillRect/>
          </a:stretch>
        </p:blipFill>
        <p:spPr>
          <a:xfrm>
            <a:off x="356293" y="4478855"/>
            <a:ext cx="8373162" cy="1060708"/>
          </a:xfrm>
          <a:prstGeom prst="rect">
            <a:avLst/>
          </a:prstGeom>
        </p:spPr>
      </p:pic>
    </p:spTree>
    <p:extLst>
      <p:ext uri="{BB962C8B-B14F-4D97-AF65-F5344CB8AC3E}">
        <p14:creationId xmlns:p14="http://schemas.microsoft.com/office/powerpoint/2010/main" val="1794792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Fuzz Testing"/>
          <p:cNvSpPr txBox="1">
            <a:spLocks noGrp="1"/>
          </p:cNvSpPr>
          <p:nvPr>
            <p:ph type="title"/>
          </p:nvPr>
        </p:nvSpPr>
        <p:spPr>
          <a:prstGeom prst="rect">
            <a:avLst/>
          </a:prstGeom>
          <a:noFill/>
        </p:spPr>
        <p:txBody>
          <a:bodyPr vert="horz" lIns="540000" tIns="135000" rIns="540000" bIns="135000" rtlCol="0" anchor="ctr">
            <a:normAutofit/>
          </a:bodyPr>
          <a:lstStyle/>
          <a:p>
            <a:r>
              <a:rPr lang="en-US" b="1" dirty="0">
                <a:solidFill>
                  <a:srgbClr val="C00000"/>
                </a:solidFill>
              </a:rPr>
              <a:t>How to generate the test cases?</a:t>
            </a:r>
            <a:endParaRPr b="1" dirty="0">
              <a:solidFill>
                <a:srgbClr val="C00000"/>
              </a:solidFill>
            </a:endParaRPr>
          </a:p>
        </p:txBody>
      </p:sp>
      <p:sp>
        <p:nvSpPr>
          <p:cNvPr id="467" name="Generates lots of inputs automatically (could be invalid) to a program…"/>
          <p:cNvSpPr txBox="1">
            <a:spLocks noGrp="1"/>
          </p:cNvSpPr>
          <p:nvPr>
            <p:ph type="body" idx="1"/>
          </p:nvPr>
        </p:nvSpPr>
        <p:spPr>
          <a:xfrm>
            <a:off x="826936" y="1367624"/>
            <a:ext cx="6671771" cy="4022805"/>
          </a:xfrm>
          <a:prstGeom prst="rect">
            <a:avLst/>
          </a:prstGeom>
        </p:spPr>
        <p:txBody>
          <a:bodyPr>
            <a:normAutofit/>
          </a:bodyPr>
          <a:lstStyle/>
          <a:p>
            <a:pPr marL="102452" indent="-222677" defTabSz="292660">
              <a:spcBef>
                <a:spcPts val="738"/>
              </a:spcBef>
              <a:defRPr sz="4275"/>
            </a:pPr>
            <a:r>
              <a:rPr lang="en-US" sz="3200" dirty="0">
                <a:latin typeface="+mn-lt"/>
              </a:rPr>
              <a:t>Generator-based:</a:t>
            </a:r>
          </a:p>
          <a:p>
            <a:pPr marL="445352" lvl="1" indent="-222677" defTabSz="292660">
              <a:spcBef>
                <a:spcPts val="738"/>
              </a:spcBef>
              <a:defRPr sz="4275"/>
            </a:pPr>
            <a:r>
              <a:rPr lang="en-US" sz="2800" dirty="0">
                <a:latin typeface="+mn-lt"/>
              </a:rPr>
              <a:t>Random</a:t>
            </a:r>
          </a:p>
          <a:p>
            <a:pPr marL="445352" lvl="1" indent="-222677" defTabSz="292660">
              <a:spcBef>
                <a:spcPts val="738"/>
              </a:spcBef>
              <a:defRPr sz="4275"/>
            </a:pPr>
            <a:r>
              <a:rPr lang="en-US" sz="2800" dirty="0">
                <a:latin typeface="+mn-lt"/>
              </a:rPr>
              <a:t>Template-based</a:t>
            </a:r>
          </a:p>
          <a:p>
            <a:pPr marL="0" indent="-234525" defTabSz="292660">
              <a:spcBef>
                <a:spcPts val="738"/>
              </a:spcBef>
              <a:defRPr sz="4275"/>
            </a:pPr>
            <a:r>
              <a:rPr lang="en-US" sz="3200" u="sng" dirty="0">
                <a:latin typeface="+mn-lt"/>
              </a:rPr>
              <a:t>Mutation-based</a:t>
            </a:r>
            <a:endParaRPr sz="3200" u="sng" dirty="0">
              <a:latin typeface="+mn-lt"/>
            </a:endParaRPr>
          </a:p>
        </p:txBody>
      </p:sp>
      <p:sp>
        <p:nvSpPr>
          <p:cNvPr id="4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pPr>
            <a:fld id="{86CB4B4D-7CA3-9044-876B-883B54F8677D}" type="slidenum">
              <a:rPr sz="1350">
                <a:solidFill>
                  <a:srgbClr val="000000"/>
                </a:solidFill>
                <a:latin typeface="Helvetica" panose="020B0604020202020204" pitchFamily="34" charset="0"/>
                <a:cs typeface="Helvetica" panose="020B0604020202020204" pitchFamily="34" charset="0"/>
              </a:rPr>
              <a:pPr>
                <a:defRPr/>
              </a:pPr>
              <a:t>14</a:t>
            </a:fld>
            <a:endParaRPr sz="135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896110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E4246-39AB-48A1-BA15-E8F905B6266E}"/>
              </a:ext>
            </a:extLst>
          </p:cNvPr>
          <p:cNvSpPr>
            <a:spLocks noGrp="1"/>
          </p:cNvSpPr>
          <p:nvPr>
            <p:ph type="title"/>
          </p:nvPr>
        </p:nvSpPr>
        <p:spPr>
          <a:noFill/>
        </p:spPr>
        <p:txBody>
          <a:bodyPr>
            <a:normAutofit/>
          </a:bodyPr>
          <a:lstStyle/>
          <a:p>
            <a:r>
              <a:rPr lang="en-US" b="1" dirty="0">
                <a:solidFill>
                  <a:srgbClr val="C00000"/>
                </a:solidFill>
              </a:rPr>
              <a:t>Mutation-based</a:t>
            </a:r>
            <a:endParaRPr lang="LID4096" b="1" dirty="0">
              <a:solidFill>
                <a:srgbClr val="C00000"/>
              </a:solidFill>
            </a:endParaRPr>
          </a:p>
        </p:txBody>
      </p:sp>
      <p:sp>
        <p:nvSpPr>
          <p:cNvPr id="3" name="Text Placeholder 2">
            <a:extLst>
              <a:ext uri="{FF2B5EF4-FFF2-40B4-BE49-F238E27FC236}">
                <a16:creationId xmlns:a16="http://schemas.microsoft.com/office/drawing/2014/main" id="{28E2EE4D-83A5-47AE-AB5B-C77530F47443}"/>
              </a:ext>
            </a:extLst>
          </p:cNvPr>
          <p:cNvSpPr>
            <a:spLocks noGrp="1"/>
          </p:cNvSpPr>
          <p:nvPr>
            <p:ph type="body" idx="1"/>
          </p:nvPr>
        </p:nvSpPr>
        <p:spPr>
          <a:xfrm>
            <a:off x="628650" y="1537301"/>
            <a:ext cx="7886700" cy="4351338"/>
          </a:xfrm>
        </p:spPr>
        <p:txBody>
          <a:bodyPr/>
          <a:lstStyle/>
          <a:p>
            <a:r>
              <a:rPr lang="en-US" dirty="0">
                <a:solidFill>
                  <a:srgbClr val="FF0000"/>
                </a:solidFill>
                <a:latin typeface="Open Sans" panose="020B0606030504020204" pitchFamily="34" charset="0"/>
              </a:rPr>
              <a:t>I</a:t>
            </a:r>
            <a:r>
              <a:rPr lang="en-US" b="0" i="0" dirty="0">
                <a:solidFill>
                  <a:srgbClr val="FF0000"/>
                </a:solidFill>
                <a:effectLst/>
                <a:latin typeface="Open Sans" panose="020B0606030504020204" pitchFamily="34" charset="0"/>
              </a:rPr>
              <a:t>ntroducing small changes </a:t>
            </a:r>
            <a:r>
              <a:rPr lang="en-US" b="0" i="0" dirty="0">
                <a:solidFill>
                  <a:srgbClr val="000000"/>
                </a:solidFill>
                <a:effectLst/>
                <a:latin typeface="Open Sans" panose="020B0606030504020204" pitchFamily="34" charset="0"/>
              </a:rPr>
              <a:t>to existing inputs that may still keep the input </a:t>
            </a:r>
            <a:r>
              <a:rPr lang="en-US" b="0" i="0" dirty="0">
                <a:solidFill>
                  <a:srgbClr val="FF0000"/>
                </a:solidFill>
                <a:effectLst/>
                <a:latin typeface="Open Sans" panose="020B0606030504020204" pitchFamily="34" charset="0"/>
              </a:rPr>
              <a:t>valid</a:t>
            </a:r>
            <a:r>
              <a:rPr lang="en-US" b="0" i="0" dirty="0">
                <a:solidFill>
                  <a:srgbClr val="000000"/>
                </a:solidFill>
                <a:effectLst/>
                <a:latin typeface="Open Sans" panose="020B0606030504020204" pitchFamily="34" charset="0"/>
              </a:rPr>
              <a:t>, yet exercise new behavior. </a:t>
            </a:r>
            <a:endParaRPr lang="LID4096" dirty="0"/>
          </a:p>
        </p:txBody>
      </p:sp>
      <p:pic>
        <p:nvPicPr>
          <p:cNvPr id="7" name="Picture 6">
            <a:extLst>
              <a:ext uri="{FF2B5EF4-FFF2-40B4-BE49-F238E27FC236}">
                <a16:creationId xmlns:a16="http://schemas.microsoft.com/office/drawing/2014/main" id="{3824D63D-482A-444B-8512-38C847C14CC0}"/>
              </a:ext>
            </a:extLst>
          </p:cNvPr>
          <p:cNvPicPr>
            <a:picLocks noChangeAspect="1"/>
          </p:cNvPicPr>
          <p:nvPr/>
        </p:nvPicPr>
        <p:blipFill>
          <a:blip r:embed="rId2"/>
          <a:stretch>
            <a:fillRect/>
          </a:stretch>
        </p:blipFill>
        <p:spPr>
          <a:xfrm>
            <a:off x="867547" y="2879211"/>
            <a:ext cx="7197296" cy="3588789"/>
          </a:xfrm>
          <a:prstGeom prst="rect">
            <a:avLst/>
          </a:prstGeom>
        </p:spPr>
      </p:pic>
      <p:sp>
        <p:nvSpPr>
          <p:cNvPr id="9" name="TextBox 8">
            <a:extLst>
              <a:ext uri="{FF2B5EF4-FFF2-40B4-BE49-F238E27FC236}">
                <a16:creationId xmlns:a16="http://schemas.microsoft.com/office/drawing/2014/main" id="{0F2E67DF-25E1-4EE7-A3E6-C0B1B797B9A8}"/>
              </a:ext>
            </a:extLst>
          </p:cNvPr>
          <p:cNvSpPr txBox="1"/>
          <p:nvPr/>
        </p:nvSpPr>
        <p:spPr>
          <a:xfrm>
            <a:off x="1783491" y="6468000"/>
            <a:ext cx="6520249" cy="369332"/>
          </a:xfrm>
          <a:prstGeom prst="rect">
            <a:avLst/>
          </a:prstGeom>
          <a:noFill/>
        </p:spPr>
        <p:txBody>
          <a:bodyPr wrap="square">
            <a:spAutoFit/>
          </a:bodyPr>
          <a:lstStyle/>
          <a:p>
            <a:r>
              <a:rPr lang="LID4096" dirty="0"/>
              <a:t>https://www.fuzzingbook.org/html/MutationFuzzer.html</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07B8C9D-85D0-DAC5-99E4-4DA921D0593C}"/>
                  </a:ext>
                </a:extLst>
              </p14:cNvPr>
              <p14:cNvContentPartPr/>
              <p14:nvPr/>
            </p14:nvContentPartPr>
            <p14:xfrm>
              <a:off x="2009085" y="5145497"/>
              <a:ext cx="360" cy="360"/>
            </p14:xfrm>
          </p:contentPart>
        </mc:Choice>
        <mc:Fallback xmlns="">
          <p:pic>
            <p:nvPicPr>
              <p:cNvPr id="2" name="Ink 1">
                <a:extLst>
                  <a:ext uri="{FF2B5EF4-FFF2-40B4-BE49-F238E27FC236}">
                    <a16:creationId xmlns:a16="http://schemas.microsoft.com/office/drawing/2014/main" id="{407B8C9D-85D0-DAC5-99E4-4DA921D0593C}"/>
                  </a:ext>
                </a:extLst>
              </p:cNvPr>
              <p:cNvPicPr/>
              <p:nvPr/>
            </p:nvPicPr>
            <p:blipFill>
              <a:blip r:embed="rId4"/>
              <a:stretch>
                <a:fillRect/>
              </a:stretch>
            </p:blipFill>
            <p:spPr>
              <a:xfrm>
                <a:off x="1955085" y="503785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5E4B70F-AF9D-DDCF-A053-D33EB6DF594A}"/>
                  </a:ext>
                </a:extLst>
              </p14:cNvPr>
              <p14:cNvContentPartPr/>
              <p14:nvPr/>
            </p14:nvContentPartPr>
            <p14:xfrm>
              <a:off x="1934925" y="5275457"/>
              <a:ext cx="134640" cy="8640"/>
            </p14:xfrm>
          </p:contentPart>
        </mc:Choice>
        <mc:Fallback xmlns="">
          <p:pic>
            <p:nvPicPr>
              <p:cNvPr id="4" name="Ink 3">
                <a:extLst>
                  <a:ext uri="{FF2B5EF4-FFF2-40B4-BE49-F238E27FC236}">
                    <a16:creationId xmlns:a16="http://schemas.microsoft.com/office/drawing/2014/main" id="{05E4B70F-AF9D-DDCF-A053-D33EB6DF594A}"/>
                  </a:ext>
                </a:extLst>
              </p:cNvPr>
              <p:cNvPicPr/>
              <p:nvPr/>
            </p:nvPicPr>
            <p:blipFill>
              <a:blip r:embed="rId6"/>
              <a:stretch>
                <a:fillRect/>
              </a:stretch>
            </p:blipFill>
            <p:spPr>
              <a:xfrm>
                <a:off x="1881285" y="5167817"/>
                <a:ext cx="242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B5F2882-7A5C-A067-1EC4-2D5ECB40429B}"/>
                  </a:ext>
                </a:extLst>
              </p14:cNvPr>
              <p14:cNvContentPartPr/>
              <p14:nvPr/>
            </p14:nvContentPartPr>
            <p14:xfrm>
              <a:off x="2062005" y="5964497"/>
              <a:ext cx="360" cy="360"/>
            </p14:xfrm>
          </p:contentPart>
        </mc:Choice>
        <mc:Fallback xmlns="">
          <p:pic>
            <p:nvPicPr>
              <p:cNvPr id="6" name="Ink 5">
                <a:extLst>
                  <a:ext uri="{FF2B5EF4-FFF2-40B4-BE49-F238E27FC236}">
                    <a16:creationId xmlns:a16="http://schemas.microsoft.com/office/drawing/2014/main" id="{0B5F2882-7A5C-A067-1EC4-2D5ECB40429B}"/>
                  </a:ext>
                </a:extLst>
              </p:cNvPr>
              <p:cNvPicPr/>
              <p:nvPr/>
            </p:nvPicPr>
            <p:blipFill>
              <a:blip r:embed="rId4"/>
              <a:stretch>
                <a:fillRect/>
              </a:stretch>
            </p:blipFill>
            <p:spPr>
              <a:xfrm>
                <a:off x="2008365" y="585685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C0F9835-2007-5F03-36D1-2A18B787571E}"/>
                  </a:ext>
                </a:extLst>
              </p14:cNvPr>
              <p14:cNvContentPartPr/>
              <p14:nvPr/>
            </p14:nvContentPartPr>
            <p14:xfrm>
              <a:off x="3529725" y="6123617"/>
              <a:ext cx="171720" cy="360"/>
            </p14:xfrm>
          </p:contentPart>
        </mc:Choice>
        <mc:Fallback xmlns="">
          <p:pic>
            <p:nvPicPr>
              <p:cNvPr id="8" name="Ink 7">
                <a:extLst>
                  <a:ext uri="{FF2B5EF4-FFF2-40B4-BE49-F238E27FC236}">
                    <a16:creationId xmlns:a16="http://schemas.microsoft.com/office/drawing/2014/main" id="{9C0F9835-2007-5F03-36D1-2A18B787571E}"/>
                  </a:ext>
                </a:extLst>
              </p:cNvPr>
              <p:cNvPicPr/>
              <p:nvPr/>
            </p:nvPicPr>
            <p:blipFill>
              <a:blip r:embed="rId9"/>
              <a:stretch>
                <a:fillRect/>
              </a:stretch>
            </p:blipFill>
            <p:spPr>
              <a:xfrm>
                <a:off x="3475725" y="6015977"/>
                <a:ext cx="279360" cy="216000"/>
              </a:xfrm>
              <a:prstGeom prst="rect">
                <a:avLst/>
              </a:prstGeom>
            </p:spPr>
          </p:pic>
        </mc:Fallback>
      </mc:AlternateContent>
      <p:sp>
        <p:nvSpPr>
          <p:cNvPr id="10" name="Speech Bubble: Rectangle with Corners Rounded 9">
            <a:extLst>
              <a:ext uri="{FF2B5EF4-FFF2-40B4-BE49-F238E27FC236}">
                <a16:creationId xmlns:a16="http://schemas.microsoft.com/office/drawing/2014/main" id="{E6726C97-77FB-800E-FC03-A0E0376A7C28}"/>
              </a:ext>
            </a:extLst>
          </p:cNvPr>
          <p:cNvSpPr/>
          <p:nvPr/>
        </p:nvSpPr>
        <p:spPr>
          <a:xfrm>
            <a:off x="5901070" y="3429000"/>
            <a:ext cx="2614280" cy="1313121"/>
          </a:xfrm>
          <a:prstGeom prst="wedgeRoundRectCallout">
            <a:avLst>
              <a:gd name="adj1" fmla="val -205978"/>
              <a:gd name="adj2" fmla="val 75455"/>
              <a:gd name="adj3" fmla="val 16667"/>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Mutation</a:t>
            </a:r>
            <a:r>
              <a:rPr lang="en-US" sz="2000" dirty="0"/>
              <a:t>: Insertion, deletion, and replacement</a:t>
            </a:r>
            <a:endParaRPr lang="LID4096" sz="2000" dirty="0"/>
          </a:p>
        </p:txBody>
      </p:sp>
    </p:spTree>
    <p:extLst>
      <p:ext uri="{BB962C8B-B14F-4D97-AF65-F5344CB8AC3E}">
        <p14:creationId xmlns:p14="http://schemas.microsoft.com/office/powerpoint/2010/main" val="26552554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B85138-04CE-542E-1F4E-B3D5BC50DD29}"/>
              </a:ext>
            </a:extLst>
          </p:cNvPr>
          <p:cNvSpPr>
            <a:spLocks noGrp="1"/>
          </p:cNvSpPr>
          <p:nvPr>
            <p:ph type="title"/>
          </p:nvPr>
        </p:nvSpPr>
        <p:spPr/>
        <p:txBody>
          <a:bodyPr/>
          <a:lstStyle/>
          <a:p>
            <a:r>
              <a:rPr lang="en-US" b="1" dirty="0">
                <a:solidFill>
                  <a:srgbClr val="C00000"/>
                </a:solidFill>
              </a:rPr>
              <a:t>Guided Mutation-based</a:t>
            </a:r>
            <a:endParaRPr lang="LID4096" dirty="0"/>
          </a:p>
        </p:txBody>
      </p:sp>
      <p:sp>
        <p:nvSpPr>
          <p:cNvPr id="36" name="Content Placeholder 35">
            <a:extLst>
              <a:ext uri="{FF2B5EF4-FFF2-40B4-BE49-F238E27FC236}">
                <a16:creationId xmlns:a16="http://schemas.microsoft.com/office/drawing/2014/main" id="{48412121-C129-64E9-F114-514313912FA7}"/>
              </a:ext>
            </a:extLst>
          </p:cNvPr>
          <p:cNvSpPr>
            <a:spLocks noGrp="1"/>
          </p:cNvSpPr>
          <p:nvPr>
            <p:ph sz="half" idx="1"/>
          </p:nvPr>
        </p:nvSpPr>
        <p:spPr>
          <a:xfrm>
            <a:off x="540930" y="3396490"/>
            <a:ext cx="3028952" cy="3183900"/>
          </a:xfrm>
        </p:spPr>
        <p:txBody>
          <a:bodyPr/>
          <a:lstStyle/>
          <a:p>
            <a:r>
              <a:rPr lang="en-US" dirty="0"/>
              <a:t>Leverage target system </a:t>
            </a:r>
            <a:r>
              <a:rPr lang="en-US" dirty="0">
                <a:solidFill>
                  <a:srgbClr val="FF0000"/>
                </a:solidFill>
              </a:rPr>
              <a:t>feedback</a:t>
            </a:r>
            <a:r>
              <a:rPr lang="en-US" dirty="0"/>
              <a:t> to refine the mutation operation.</a:t>
            </a:r>
            <a:endParaRPr lang="LID4096" dirty="0"/>
          </a:p>
        </p:txBody>
      </p:sp>
      <p:sp>
        <p:nvSpPr>
          <p:cNvPr id="8" name="Rectangle: Rounded Corners 7">
            <a:extLst>
              <a:ext uri="{FF2B5EF4-FFF2-40B4-BE49-F238E27FC236}">
                <a16:creationId xmlns:a16="http://schemas.microsoft.com/office/drawing/2014/main" id="{B19E873F-7E6C-156C-ADAA-2EC41EEEE443}"/>
              </a:ext>
            </a:extLst>
          </p:cNvPr>
          <p:cNvSpPr/>
          <p:nvPr/>
        </p:nvSpPr>
        <p:spPr>
          <a:xfrm>
            <a:off x="1520456" y="1881963"/>
            <a:ext cx="1414130" cy="967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Seed (initial candidates)</a:t>
            </a:r>
          </a:p>
        </p:txBody>
      </p:sp>
      <p:sp>
        <p:nvSpPr>
          <p:cNvPr id="9" name="Rectangle 8">
            <a:extLst>
              <a:ext uri="{FF2B5EF4-FFF2-40B4-BE49-F238E27FC236}">
                <a16:creationId xmlns:a16="http://schemas.microsoft.com/office/drawing/2014/main" id="{000A0057-DC9A-BAFA-8A71-2D082779695E}"/>
              </a:ext>
            </a:extLst>
          </p:cNvPr>
          <p:cNvSpPr/>
          <p:nvPr/>
        </p:nvSpPr>
        <p:spPr>
          <a:xfrm>
            <a:off x="3551274" y="2052083"/>
            <a:ext cx="1307805" cy="6273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mutation</a:t>
            </a:r>
            <a:endParaRPr lang="LID4096" dirty="0"/>
          </a:p>
        </p:txBody>
      </p:sp>
      <p:sp>
        <p:nvSpPr>
          <p:cNvPr id="10" name="Rectangle: Rounded Corners 9">
            <a:extLst>
              <a:ext uri="{FF2B5EF4-FFF2-40B4-BE49-F238E27FC236}">
                <a16:creationId xmlns:a16="http://schemas.microsoft.com/office/drawing/2014/main" id="{8C1F3972-81BE-CFDE-F474-A79954F8FF98}"/>
              </a:ext>
            </a:extLst>
          </p:cNvPr>
          <p:cNvSpPr/>
          <p:nvPr/>
        </p:nvSpPr>
        <p:spPr>
          <a:xfrm>
            <a:off x="5431466" y="1881963"/>
            <a:ext cx="1414130" cy="967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Mutated candidates</a:t>
            </a:r>
          </a:p>
        </p:txBody>
      </p:sp>
      <p:cxnSp>
        <p:nvCxnSpPr>
          <p:cNvPr id="12" name="Straight Arrow Connector 11">
            <a:extLst>
              <a:ext uri="{FF2B5EF4-FFF2-40B4-BE49-F238E27FC236}">
                <a16:creationId xmlns:a16="http://schemas.microsoft.com/office/drawing/2014/main" id="{5115776F-1C22-3D10-46C1-02D41BBE0E75}"/>
              </a:ext>
            </a:extLst>
          </p:cNvPr>
          <p:cNvCxnSpPr>
            <a:stCxn id="8" idx="3"/>
            <a:endCxn id="9" idx="1"/>
          </p:cNvCxnSpPr>
          <p:nvPr/>
        </p:nvCxnSpPr>
        <p:spPr>
          <a:xfrm flipV="1">
            <a:off x="2934586" y="2365744"/>
            <a:ext cx="61668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08038D-CC24-8645-5138-D42C0DFCE9EA}"/>
              </a:ext>
            </a:extLst>
          </p:cNvPr>
          <p:cNvCxnSpPr>
            <a:cxnSpLocks/>
            <a:stCxn id="9" idx="3"/>
            <a:endCxn id="10" idx="1"/>
          </p:cNvCxnSpPr>
          <p:nvPr/>
        </p:nvCxnSpPr>
        <p:spPr>
          <a:xfrm>
            <a:off x="4859079" y="2365744"/>
            <a:ext cx="5723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Speedometer Low with solid fill">
            <a:extLst>
              <a:ext uri="{FF2B5EF4-FFF2-40B4-BE49-F238E27FC236}">
                <a16:creationId xmlns:a16="http://schemas.microsoft.com/office/drawing/2014/main" id="{B355E0F4-A054-0B8B-26DC-3A22C4ED9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6773" y="3515095"/>
            <a:ext cx="914400" cy="914400"/>
          </a:xfrm>
          <a:prstGeom prst="rect">
            <a:avLst/>
          </a:prstGeom>
        </p:spPr>
      </p:pic>
      <p:sp>
        <p:nvSpPr>
          <p:cNvPr id="18" name="TextBox 17">
            <a:extLst>
              <a:ext uri="{FF2B5EF4-FFF2-40B4-BE49-F238E27FC236}">
                <a16:creationId xmlns:a16="http://schemas.microsoft.com/office/drawing/2014/main" id="{AC6E05E1-4042-7568-8713-46AF0DB00F73}"/>
              </a:ext>
            </a:extLst>
          </p:cNvPr>
          <p:cNvSpPr txBox="1"/>
          <p:nvPr/>
        </p:nvSpPr>
        <p:spPr>
          <a:xfrm>
            <a:off x="6984707" y="1459856"/>
            <a:ext cx="2094169" cy="461665"/>
          </a:xfrm>
          <a:prstGeom prst="rect">
            <a:avLst/>
          </a:prstGeom>
          <a:noFill/>
        </p:spPr>
        <p:txBody>
          <a:bodyPr wrap="square" rtlCol="0">
            <a:spAutoFit/>
          </a:bodyPr>
          <a:lstStyle/>
          <a:p>
            <a:r>
              <a:rPr lang="en-US" sz="2400" b="1" dirty="0"/>
              <a:t>Target system</a:t>
            </a:r>
            <a:endParaRPr lang="LID4096" sz="2400" b="1" dirty="0"/>
          </a:p>
        </p:txBody>
      </p:sp>
      <p:sp>
        <p:nvSpPr>
          <p:cNvPr id="19" name="Rectangle: Rounded Corners 18">
            <a:extLst>
              <a:ext uri="{FF2B5EF4-FFF2-40B4-BE49-F238E27FC236}">
                <a16:creationId xmlns:a16="http://schemas.microsoft.com/office/drawing/2014/main" id="{7956A789-CD7B-EB01-CDA0-EBC95C4B32F6}"/>
              </a:ext>
            </a:extLst>
          </p:cNvPr>
          <p:cNvSpPr/>
          <p:nvPr/>
        </p:nvSpPr>
        <p:spPr>
          <a:xfrm>
            <a:off x="5466908" y="4988440"/>
            <a:ext cx="1414130" cy="96756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Selected candidates</a:t>
            </a:r>
          </a:p>
        </p:txBody>
      </p:sp>
      <p:pic>
        <p:nvPicPr>
          <p:cNvPr id="21" name="Graphic 20" descr="Target with solid fill">
            <a:extLst>
              <a:ext uri="{FF2B5EF4-FFF2-40B4-BE49-F238E27FC236}">
                <a16:creationId xmlns:a16="http://schemas.microsoft.com/office/drawing/2014/main" id="{25D4DE02-E118-DFF5-60CA-963DF7C25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959" y="1840318"/>
            <a:ext cx="1050852" cy="1050852"/>
          </a:xfrm>
          <a:prstGeom prst="rect">
            <a:avLst/>
          </a:prstGeom>
        </p:spPr>
      </p:pic>
      <p:sp>
        <p:nvSpPr>
          <p:cNvPr id="22" name="TextBox 21">
            <a:extLst>
              <a:ext uri="{FF2B5EF4-FFF2-40B4-BE49-F238E27FC236}">
                <a16:creationId xmlns:a16="http://schemas.microsoft.com/office/drawing/2014/main" id="{E8618950-D085-582E-F70D-1EB1D192411C}"/>
              </a:ext>
            </a:extLst>
          </p:cNvPr>
          <p:cNvSpPr txBox="1"/>
          <p:nvPr/>
        </p:nvSpPr>
        <p:spPr>
          <a:xfrm>
            <a:off x="6631173" y="3690831"/>
            <a:ext cx="1809306" cy="738664"/>
          </a:xfrm>
          <a:prstGeom prst="rect">
            <a:avLst/>
          </a:prstGeom>
          <a:noFill/>
        </p:spPr>
        <p:txBody>
          <a:bodyPr wrap="square" rtlCol="0">
            <a:spAutoFit/>
          </a:bodyPr>
          <a:lstStyle/>
          <a:p>
            <a:r>
              <a:rPr lang="en-US" sz="2400" b="1" dirty="0"/>
              <a:t>Evaluator</a:t>
            </a:r>
            <a:r>
              <a:rPr lang="en-US" dirty="0"/>
              <a:t> (time/coverage) </a:t>
            </a:r>
            <a:endParaRPr lang="LID4096" dirty="0"/>
          </a:p>
        </p:txBody>
      </p:sp>
      <p:cxnSp>
        <p:nvCxnSpPr>
          <p:cNvPr id="23" name="Straight Arrow Connector 22">
            <a:extLst>
              <a:ext uri="{FF2B5EF4-FFF2-40B4-BE49-F238E27FC236}">
                <a16:creationId xmlns:a16="http://schemas.microsoft.com/office/drawing/2014/main" id="{0AAD662B-A4F5-FFAF-D63D-E0D9D8AD5837}"/>
              </a:ext>
            </a:extLst>
          </p:cNvPr>
          <p:cNvCxnSpPr>
            <a:cxnSpLocks/>
            <a:stCxn id="10" idx="3"/>
            <a:endCxn id="21" idx="1"/>
          </p:cNvCxnSpPr>
          <p:nvPr/>
        </p:nvCxnSpPr>
        <p:spPr>
          <a:xfrm flipV="1">
            <a:off x="6845596" y="2365744"/>
            <a:ext cx="51036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87590A3-3167-62AB-7DC5-CB7C75A6F96C}"/>
              </a:ext>
            </a:extLst>
          </p:cNvPr>
          <p:cNvCxnSpPr>
            <a:cxnSpLocks/>
            <a:stCxn id="10" idx="2"/>
          </p:cNvCxnSpPr>
          <p:nvPr/>
        </p:nvCxnSpPr>
        <p:spPr>
          <a:xfrm>
            <a:off x="6138531" y="2849526"/>
            <a:ext cx="0" cy="8506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E2FDE33-0177-4B88-1970-E33B9AEABB1B}"/>
              </a:ext>
            </a:extLst>
          </p:cNvPr>
          <p:cNvCxnSpPr>
            <a:cxnSpLocks/>
            <a:stCxn id="17" idx="2"/>
            <a:endCxn id="19" idx="0"/>
          </p:cNvCxnSpPr>
          <p:nvPr/>
        </p:nvCxnSpPr>
        <p:spPr>
          <a:xfrm>
            <a:off x="6173973" y="4429495"/>
            <a:ext cx="0" cy="558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2287F0C-38E3-2623-14A8-9CA2A577E8EF}"/>
              </a:ext>
            </a:extLst>
          </p:cNvPr>
          <p:cNvCxnSpPr>
            <a:stCxn id="19" idx="1"/>
            <a:endCxn id="9" idx="2"/>
          </p:cNvCxnSpPr>
          <p:nvPr/>
        </p:nvCxnSpPr>
        <p:spPr>
          <a:xfrm rot="10800000">
            <a:off x="4205178" y="2679404"/>
            <a:ext cx="1261731" cy="279281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1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p:bldP spid="19"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C11FD7-3694-47C7-9813-BE4971064B49}"/>
              </a:ext>
            </a:extLst>
          </p:cNvPr>
          <p:cNvSpPr>
            <a:spLocks noGrp="1"/>
          </p:cNvSpPr>
          <p:nvPr>
            <p:ph type="body" idx="1"/>
          </p:nvPr>
        </p:nvSpPr>
        <p:spPr/>
        <p:txBody>
          <a:bodyPr/>
          <a:lstStyle/>
          <a:p>
            <a:r>
              <a:rPr lang="en-US" dirty="0">
                <a:latin typeface="+mn-lt"/>
              </a:rPr>
              <a:t>Types of failure</a:t>
            </a:r>
          </a:p>
          <a:p>
            <a:pPr lvl="1"/>
            <a:r>
              <a:rPr lang="en-US" dirty="0">
                <a:latin typeface="+mn-lt"/>
              </a:rPr>
              <a:t>Crashes</a:t>
            </a:r>
          </a:p>
          <a:p>
            <a:pPr lvl="1"/>
            <a:r>
              <a:rPr lang="en-US" dirty="0">
                <a:latin typeface="+mn-lt"/>
              </a:rPr>
              <a:t>Endless loops</a:t>
            </a:r>
          </a:p>
          <a:p>
            <a:pPr lvl="1"/>
            <a:r>
              <a:rPr lang="en-US" dirty="0">
                <a:latin typeface="+mn-lt"/>
              </a:rPr>
              <a:t>Resource leaks or shortage</a:t>
            </a:r>
          </a:p>
          <a:p>
            <a:pPr lvl="1"/>
            <a:r>
              <a:rPr lang="en-US" dirty="0">
                <a:latin typeface="+mn-lt"/>
              </a:rPr>
              <a:t>…</a:t>
            </a:r>
          </a:p>
          <a:p>
            <a:endParaRPr lang="LID4096" dirty="0">
              <a:latin typeface="+mn-lt"/>
            </a:endParaRPr>
          </a:p>
        </p:txBody>
      </p:sp>
      <p:sp>
        <p:nvSpPr>
          <p:cNvPr id="4" name="Slide Number Placeholder 3">
            <a:extLst>
              <a:ext uri="{FF2B5EF4-FFF2-40B4-BE49-F238E27FC236}">
                <a16:creationId xmlns:a16="http://schemas.microsoft.com/office/drawing/2014/main" id="{E85A59B0-D1EA-4764-B576-CF02314C9C4C}"/>
              </a:ext>
            </a:extLst>
          </p:cNvPr>
          <p:cNvSpPr>
            <a:spLocks noGrp="1"/>
          </p:cNvSpPr>
          <p:nvPr>
            <p:ph type="sldNum" sz="quarter" idx="2"/>
          </p:nvPr>
        </p:nvSpPr>
        <p:spPr/>
        <p:txBody>
          <a:bodyPr/>
          <a:lstStyle/>
          <a:p>
            <a:fld id="{86CB4B4D-7CA3-9044-876B-883B54F8677D}" type="slidenum">
              <a:rPr lang="en-SS" smtClean="0"/>
              <a:t>17</a:t>
            </a:fld>
            <a:endParaRPr lang="en-SS"/>
          </a:p>
        </p:txBody>
      </p:sp>
      <p:sp>
        <p:nvSpPr>
          <p:cNvPr id="5" name="Fuzz Testing">
            <a:extLst>
              <a:ext uri="{FF2B5EF4-FFF2-40B4-BE49-F238E27FC236}">
                <a16:creationId xmlns:a16="http://schemas.microsoft.com/office/drawing/2014/main" id="{D8AAC089-527B-44C3-95BC-7E39BE8E01CF}"/>
              </a:ext>
            </a:extLst>
          </p:cNvPr>
          <p:cNvSpPr txBox="1">
            <a:spLocks/>
          </p:cNvSpPr>
          <p:nvPr/>
        </p:nvSpPr>
        <p:spPr>
          <a:xfrm>
            <a:off x="0" y="393547"/>
            <a:ext cx="6858000" cy="894923"/>
          </a:xfrm>
          <a:prstGeom prst="rect">
            <a:avLst/>
          </a:prstGeom>
          <a:noFill/>
        </p:spPr>
        <p:txBody>
          <a:bodyPr vert="horz" lIns="540000" tIns="135000" rIns="540000" bIns="135000" rtlCol="0" anchor="ctr">
            <a:normAutofit/>
          </a:bodyPr>
          <a:lstStyle>
            <a:lvl1pPr algn="l" defTabSz="914400" rtl="0" eaLnBrk="1" latinLnBrk="0" hangingPunct="1">
              <a:lnSpc>
                <a:spcPct val="90000"/>
              </a:lnSpc>
              <a:spcBef>
                <a:spcPct val="0"/>
              </a:spcBef>
              <a:buNone/>
              <a:defRPr sz="4400" b="1" i="0" kern="1200">
                <a:solidFill>
                  <a:srgbClr val="FFFFFF"/>
                </a:solidFill>
                <a:latin typeface="Gill Sans SemiBold" panose="020B0502020104020203" pitchFamily="34" charset="-79"/>
                <a:ea typeface="+mj-ea"/>
                <a:cs typeface="Gill Sans SemiBold" panose="020B0502020104020203" pitchFamily="34" charset="-79"/>
              </a:defRPr>
            </a:lvl1pPr>
          </a:lstStyle>
          <a:p>
            <a:r>
              <a:rPr lang="en-US" sz="3600" dirty="0">
                <a:solidFill>
                  <a:srgbClr val="C00000"/>
                </a:solidFill>
                <a:latin typeface="+mj-lt"/>
              </a:rPr>
              <a:t>Oracles for fuzz testing</a:t>
            </a:r>
          </a:p>
        </p:txBody>
      </p:sp>
    </p:spTree>
    <p:extLst>
      <p:ext uri="{BB962C8B-B14F-4D97-AF65-F5344CB8AC3E}">
        <p14:creationId xmlns:p14="http://schemas.microsoft.com/office/powerpoint/2010/main" val="8965353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85F93B-61BE-FA93-7B90-0A2476B020D2}"/>
              </a:ext>
            </a:extLst>
          </p:cNvPr>
          <p:cNvSpPr txBox="1"/>
          <p:nvPr/>
        </p:nvSpPr>
        <p:spPr>
          <a:xfrm>
            <a:off x="2958510" y="6291966"/>
            <a:ext cx="4704906" cy="369332"/>
          </a:xfrm>
          <a:prstGeom prst="rect">
            <a:avLst/>
          </a:prstGeom>
          <a:noFill/>
        </p:spPr>
        <p:txBody>
          <a:bodyPr wrap="square">
            <a:spAutoFit/>
          </a:bodyPr>
          <a:lstStyle/>
          <a:p>
            <a:r>
              <a:rPr lang="LID4096" dirty="0"/>
              <a:t>https://www.fuzzingbook.org/</a:t>
            </a:r>
          </a:p>
        </p:txBody>
      </p:sp>
      <p:pic>
        <p:nvPicPr>
          <p:cNvPr id="13" name="Picture 12">
            <a:extLst>
              <a:ext uri="{FF2B5EF4-FFF2-40B4-BE49-F238E27FC236}">
                <a16:creationId xmlns:a16="http://schemas.microsoft.com/office/drawing/2014/main" id="{223A93E9-93E2-3647-9690-818EAAE2C7B6}"/>
              </a:ext>
            </a:extLst>
          </p:cNvPr>
          <p:cNvPicPr>
            <a:picLocks noChangeAspect="1"/>
          </p:cNvPicPr>
          <p:nvPr/>
        </p:nvPicPr>
        <p:blipFill>
          <a:blip r:embed="rId2"/>
          <a:stretch>
            <a:fillRect/>
          </a:stretch>
        </p:blipFill>
        <p:spPr>
          <a:xfrm>
            <a:off x="0" y="1389459"/>
            <a:ext cx="9144000" cy="4079081"/>
          </a:xfrm>
          <a:prstGeom prst="rect">
            <a:avLst/>
          </a:prstGeom>
        </p:spPr>
      </p:pic>
    </p:spTree>
    <p:extLst>
      <p:ext uri="{BB962C8B-B14F-4D97-AF65-F5344CB8AC3E}">
        <p14:creationId xmlns:p14="http://schemas.microsoft.com/office/powerpoint/2010/main" val="3567337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AF5C56-62F9-4778-A309-D89A905E49F6}"/>
              </a:ext>
            </a:extLst>
          </p:cNvPr>
          <p:cNvSpPr txBox="1"/>
          <p:nvPr/>
        </p:nvSpPr>
        <p:spPr>
          <a:xfrm>
            <a:off x="1025610" y="5941297"/>
            <a:ext cx="7582929" cy="369332"/>
          </a:xfrm>
          <a:prstGeom prst="rect">
            <a:avLst/>
          </a:prstGeom>
          <a:noFill/>
        </p:spPr>
        <p:txBody>
          <a:bodyPr wrap="square">
            <a:spAutoFit/>
          </a:bodyPr>
          <a:lstStyle/>
          <a:p>
            <a:r>
              <a:rPr lang="LID4096" dirty="0"/>
              <a:t>https://docs.gitlab.com/ee/user/application_security/coverage_fuzzing/</a:t>
            </a:r>
          </a:p>
        </p:txBody>
      </p:sp>
      <p:pic>
        <p:nvPicPr>
          <p:cNvPr id="7" name="Picture 6">
            <a:extLst>
              <a:ext uri="{FF2B5EF4-FFF2-40B4-BE49-F238E27FC236}">
                <a16:creationId xmlns:a16="http://schemas.microsoft.com/office/drawing/2014/main" id="{452D2202-A3A9-4A67-AEBD-242FE167280A}"/>
              </a:ext>
            </a:extLst>
          </p:cNvPr>
          <p:cNvPicPr>
            <a:picLocks noChangeAspect="1"/>
          </p:cNvPicPr>
          <p:nvPr/>
        </p:nvPicPr>
        <p:blipFill>
          <a:blip r:embed="rId2"/>
          <a:stretch>
            <a:fillRect/>
          </a:stretch>
        </p:blipFill>
        <p:spPr>
          <a:xfrm>
            <a:off x="0" y="816093"/>
            <a:ext cx="5766486" cy="2599424"/>
          </a:xfrm>
          <a:prstGeom prst="rect">
            <a:avLst/>
          </a:prstGeom>
        </p:spPr>
      </p:pic>
      <p:pic>
        <p:nvPicPr>
          <p:cNvPr id="9" name="Picture 8">
            <a:extLst>
              <a:ext uri="{FF2B5EF4-FFF2-40B4-BE49-F238E27FC236}">
                <a16:creationId xmlns:a16="http://schemas.microsoft.com/office/drawing/2014/main" id="{6EB7B4EE-8F79-4579-B371-AD8B29EBAD03}"/>
              </a:ext>
            </a:extLst>
          </p:cNvPr>
          <p:cNvPicPr>
            <a:picLocks noChangeAspect="1"/>
          </p:cNvPicPr>
          <p:nvPr/>
        </p:nvPicPr>
        <p:blipFill>
          <a:blip r:embed="rId3"/>
          <a:stretch>
            <a:fillRect/>
          </a:stretch>
        </p:blipFill>
        <p:spPr>
          <a:xfrm>
            <a:off x="3443416" y="3312158"/>
            <a:ext cx="5700584" cy="2569717"/>
          </a:xfrm>
          <a:prstGeom prst="rect">
            <a:avLst/>
          </a:prstGeom>
        </p:spPr>
      </p:pic>
    </p:spTree>
    <p:extLst>
      <p:ext uri="{BB962C8B-B14F-4D97-AF65-F5344CB8AC3E}">
        <p14:creationId xmlns:p14="http://schemas.microsoft.com/office/powerpoint/2010/main" val="33690433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D9CE-FD9C-1F4A-B9C2-F9B8744DF12D}"/>
              </a:ext>
            </a:extLst>
          </p:cNvPr>
          <p:cNvSpPr>
            <a:spLocks noGrp="1"/>
          </p:cNvSpPr>
          <p:nvPr>
            <p:ph type="title"/>
          </p:nvPr>
        </p:nvSpPr>
        <p:spPr/>
        <p:txBody>
          <a:bodyPr/>
          <a:lstStyle/>
          <a:p>
            <a:r>
              <a:rPr lang="en-US" altLang="zh-CN" dirty="0"/>
              <a:t>Administrative item</a:t>
            </a:r>
            <a:endParaRPr lang="LID4096" dirty="0"/>
          </a:p>
        </p:txBody>
      </p:sp>
      <p:sp>
        <p:nvSpPr>
          <p:cNvPr id="3" name="Content Placeholder 2">
            <a:extLst>
              <a:ext uri="{FF2B5EF4-FFF2-40B4-BE49-F238E27FC236}">
                <a16:creationId xmlns:a16="http://schemas.microsoft.com/office/drawing/2014/main" id="{75119AD4-95BE-4923-9D01-92DB5EA721DE}"/>
              </a:ext>
            </a:extLst>
          </p:cNvPr>
          <p:cNvSpPr>
            <a:spLocks noGrp="1"/>
          </p:cNvSpPr>
          <p:nvPr>
            <p:ph idx="1"/>
          </p:nvPr>
        </p:nvSpPr>
        <p:spPr/>
        <p:txBody>
          <a:bodyPr>
            <a:normAutofit fontScale="92500" lnSpcReduction="10000"/>
          </a:bodyPr>
          <a:lstStyle/>
          <a:p>
            <a:r>
              <a:rPr lang="en-US" dirty="0"/>
              <a:t>Final presentation will be on Nov 30 (Thursday), Dec 5 (Tuesday), and Dec 7 (Thursday)</a:t>
            </a:r>
          </a:p>
          <a:p>
            <a:pPr lvl="1"/>
            <a:r>
              <a:rPr lang="en-US" altLang="zh-CN" dirty="0"/>
              <a:t>See schedule in google spreadsheet </a:t>
            </a:r>
            <a:r>
              <a:rPr lang="en-US" altLang="zh-CN" dirty="0">
                <a:hlinkClick r:id="rId2"/>
              </a:rPr>
              <a:t>https://docs.google.com/spreadsheets/d/1ewp5bUNU8EbpPAQqRLjMIKLyGNiLejSgUvC55txSoIA/edit#gid=0</a:t>
            </a:r>
            <a:r>
              <a:rPr lang="en-US" altLang="zh-CN" dirty="0"/>
              <a:t> </a:t>
            </a:r>
            <a:endParaRPr lang="en-US" dirty="0"/>
          </a:p>
          <a:p>
            <a:pPr lvl="1"/>
            <a:r>
              <a:rPr lang="en-US" dirty="0"/>
              <a:t>Each team will give a ~20 minutes presentation to introduce their project to the class, plus 2 minutes Q&amp;A.</a:t>
            </a:r>
          </a:p>
          <a:p>
            <a:pPr marL="1371600" lvl="2" indent="-457200">
              <a:buFont typeface="+mj-lt"/>
              <a:buAutoNum type="arabicPeriod"/>
            </a:pPr>
            <a:r>
              <a:rPr lang="en-US" dirty="0"/>
              <a:t>Quick recap of the project (~1-2 minutes)</a:t>
            </a:r>
          </a:p>
          <a:p>
            <a:pPr marL="1371600" lvl="2" indent="-457200">
              <a:buFont typeface="+mj-lt"/>
              <a:buAutoNum type="arabicPeriod"/>
            </a:pPr>
            <a:r>
              <a:rPr lang="en-US" dirty="0"/>
              <a:t>Demo of the project (~8-10 minutes)</a:t>
            </a:r>
          </a:p>
          <a:p>
            <a:pPr marL="1371600" lvl="2" indent="-457200">
              <a:buFont typeface="+mj-lt"/>
              <a:buAutoNum type="arabicPeriod"/>
            </a:pPr>
            <a:r>
              <a:rPr lang="en-US" dirty="0"/>
              <a:t>Discussion of the development process (~7-8 minutes).</a:t>
            </a:r>
          </a:p>
          <a:p>
            <a:pPr lvl="1"/>
            <a:r>
              <a:rPr lang="en-US" dirty="0"/>
              <a:t>We will invite all other teams to evaluate the project and rank them. </a:t>
            </a:r>
          </a:p>
          <a:p>
            <a:pPr lvl="1"/>
            <a:r>
              <a:rPr lang="en-US" dirty="0"/>
              <a:t>The weight between students and instructor is 7:3.</a:t>
            </a:r>
          </a:p>
          <a:p>
            <a:pPr lvl="1"/>
            <a:r>
              <a:rPr lang="en-US" dirty="0"/>
              <a:t>More details </a:t>
            </a:r>
            <a:r>
              <a:rPr lang="en-US" dirty="0">
                <a:solidFill>
                  <a:srgbClr val="FF0000"/>
                </a:solidFill>
              </a:rPr>
              <a:t>@Assignments -&gt;Final project presentation </a:t>
            </a:r>
          </a:p>
          <a:p>
            <a:endParaRPr lang="en-US" dirty="0"/>
          </a:p>
        </p:txBody>
      </p:sp>
    </p:spTree>
    <p:extLst>
      <p:ext uri="{BB962C8B-B14F-4D97-AF65-F5344CB8AC3E}">
        <p14:creationId xmlns:p14="http://schemas.microsoft.com/office/powerpoint/2010/main" val="1227531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inding Bugs with Coverage Guided Fuzz Testing (DevSecOps)">
            <a:hlinkClick r:id="" action="ppaction://media"/>
            <a:extLst>
              <a:ext uri="{FF2B5EF4-FFF2-40B4-BE49-F238E27FC236}">
                <a16:creationId xmlns:a16="http://schemas.microsoft.com/office/drawing/2014/main" id="{D97F9A46-8DA3-4F40-8C32-ECDF58B0C1F5}"/>
              </a:ext>
            </a:extLst>
          </p:cNvPr>
          <p:cNvPicPr>
            <a:picLocks noRot="1" noChangeAspect="1"/>
          </p:cNvPicPr>
          <p:nvPr>
            <a:videoFile r:link="rId1"/>
          </p:nvPr>
        </p:nvPicPr>
        <p:blipFill>
          <a:blip r:embed="rId3"/>
          <a:stretch>
            <a:fillRect/>
          </a:stretch>
        </p:blipFill>
        <p:spPr>
          <a:xfrm>
            <a:off x="525849" y="890888"/>
            <a:ext cx="8264873" cy="4669653"/>
          </a:xfrm>
          <a:prstGeom prst="rect">
            <a:avLst/>
          </a:prstGeom>
        </p:spPr>
      </p:pic>
    </p:spTree>
    <p:extLst>
      <p:ext uri="{BB962C8B-B14F-4D97-AF65-F5344CB8AC3E}">
        <p14:creationId xmlns:p14="http://schemas.microsoft.com/office/powerpoint/2010/main" val="1459514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B489-11C5-AA36-E9BD-53B04595E32D}"/>
              </a:ext>
            </a:extLst>
          </p:cNvPr>
          <p:cNvSpPr>
            <a:spLocks noGrp="1"/>
          </p:cNvSpPr>
          <p:nvPr>
            <p:ph type="title"/>
          </p:nvPr>
        </p:nvSpPr>
        <p:spPr/>
        <p:txBody>
          <a:bodyPr/>
          <a:lstStyle/>
          <a:p>
            <a:r>
              <a:rPr lang="en-US" dirty="0"/>
              <a:t>Research on using LLM for fuzzy testing</a:t>
            </a:r>
            <a:endParaRPr lang="LID4096" dirty="0"/>
          </a:p>
        </p:txBody>
      </p:sp>
      <p:sp>
        <p:nvSpPr>
          <p:cNvPr id="3" name="Text Placeholder 2">
            <a:extLst>
              <a:ext uri="{FF2B5EF4-FFF2-40B4-BE49-F238E27FC236}">
                <a16:creationId xmlns:a16="http://schemas.microsoft.com/office/drawing/2014/main" id="{5D9CF647-DAFF-2D17-2956-58073A44C1FE}"/>
              </a:ext>
            </a:extLst>
          </p:cNvPr>
          <p:cNvSpPr>
            <a:spLocks noGrp="1"/>
          </p:cNvSpPr>
          <p:nvPr>
            <p:ph type="body" idx="1"/>
          </p:nvPr>
        </p:nvSpPr>
        <p:spPr/>
        <p:txBody>
          <a:bodyPr/>
          <a:lstStyle/>
          <a:p>
            <a:r>
              <a:rPr lang="en-US" b="1" dirty="0"/>
              <a:t>Large Language Models </a:t>
            </a:r>
            <a:r>
              <a:rPr lang="en-US" dirty="0"/>
              <a:t>are Zero-Shot </a:t>
            </a:r>
            <a:r>
              <a:rPr lang="en-US" dirty="0" err="1"/>
              <a:t>Fuzzers</a:t>
            </a:r>
            <a:r>
              <a:rPr lang="en-US" dirty="0"/>
              <a:t>: Fuzzing Deep-Learning Libraries via Large Language Models, by Zhang et al.</a:t>
            </a:r>
          </a:p>
          <a:p>
            <a:endParaRPr lang="en-US" dirty="0"/>
          </a:p>
          <a:p>
            <a:r>
              <a:rPr lang="en-US" b="1" dirty="0"/>
              <a:t>Goal</a:t>
            </a:r>
            <a:r>
              <a:rPr lang="en-US" dirty="0"/>
              <a:t>: Generate a large amount of test code containing a set of target APIs </a:t>
            </a:r>
          </a:p>
          <a:p>
            <a:pPr lvl="1"/>
            <a:r>
              <a:rPr lang="en-US" dirty="0"/>
              <a:t>For instance, our target library is </a:t>
            </a:r>
            <a:r>
              <a:rPr lang="en-US" i="1" dirty="0" err="1"/>
              <a:t>tensorflow</a:t>
            </a:r>
            <a:r>
              <a:rPr lang="en-US" i="1" dirty="0"/>
              <a:t>, the approach uses the LLM to generate a large number code containing APIS in </a:t>
            </a:r>
            <a:r>
              <a:rPr lang="en-US" i="1" dirty="0" err="1"/>
              <a:t>tensorflow</a:t>
            </a:r>
            <a:r>
              <a:rPr lang="en-US" i="1" dirty="0"/>
              <a:t>, for finding bugs in </a:t>
            </a:r>
            <a:r>
              <a:rPr lang="en-US" i="1" dirty="0" err="1"/>
              <a:t>tensorflow</a:t>
            </a:r>
            <a:endParaRPr lang="LID4096" i="1" dirty="0"/>
          </a:p>
          <a:p>
            <a:endParaRPr lang="en-US" dirty="0"/>
          </a:p>
        </p:txBody>
      </p:sp>
      <p:sp>
        <p:nvSpPr>
          <p:cNvPr id="5" name="TextBox 4">
            <a:extLst>
              <a:ext uri="{FF2B5EF4-FFF2-40B4-BE49-F238E27FC236}">
                <a16:creationId xmlns:a16="http://schemas.microsoft.com/office/drawing/2014/main" id="{929A40DA-3D81-1AF2-2575-642D1157FF87}"/>
              </a:ext>
            </a:extLst>
          </p:cNvPr>
          <p:cNvSpPr txBox="1"/>
          <p:nvPr/>
        </p:nvSpPr>
        <p:spPr>
          <a:xfrm>
            <a:off x="2469413" y="6289468"/>
            <a:ext cx="47049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https://arxiv.org/pdf/2212.14834.pdf</a:t>
            </a:r>
            <a:endParaRPr lang="en-US" dirty="0"/>
          </a:p>
        </p:txBody>
      </p:sp>
    </p:spTree>
    <p:extLst>
      <p:ext uri="{BB962C8B-B14F-4D97-AF65-F5344CB8AC3E}">
        <p14:creationId xmlns:p14="http://schemas.microsoft.com/office/powerpoint/2010/main" val="214030501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A430-21AF-9964-38B9-18ECC5B7F66D}"/>
              </a:ext>
            </a:extLst>
          </p:cNvPr>
          <p:cNvSpPr>
            <a:spLocks noGrp="1"/>
          </p:cNvSpPr>
          <p:nvPr>
            <p:ph type="title"/>
          </p:nvPr>
        </p:nvSpPr>
        <p:spPr/>
        <p:txBody>
          <a:bodyPr/>
          <a:lstStyle/>
          <a:p>
            <a:r>
              <a:rPr lang="en-US" dirty="0"/>
              <a:t>LLM-based fuzzy generation</a:t>
            </a:r>
            <a:endParaRPr lang="LID4096" dirty="0"/>
          </a:p>
        </p:txBody>
      </p:sp>
      <p:sp>
        <p:nvSpPr>
          <p:cNvPr id="3" name="Text Placeholder 2">
            <a:extLst>
              <a:ext uri="{FF2B5EF4-FFF2-40B4-BE49-F238E27FC236}">
                <a16:creationId xmlns:a16="http://schemas.microsoft.com/office/drawing/2014/main" id="{6B9ED13F-5467-4D54-F0D9-AAF85FA20865}"/>
              </a:ext>
            </a:extLst>
          </p:cNvPr>
          <p:cNvSpPr>
            <a:spLocks noGrp="1"/>
          </p:cNvSpPr>
          <p:nvPr>
            <p:ph type="body" idx="1"/>
          </p:nvPr>
        </p:nvSpPr>
        <p:spPr/>
        <p:txBody>
          <a:bodyPr>
            <a:normAutofit/>
          </a:bodyPr>
          <a:lstStyle/>
          <a:p>
            <a:r>
              <a:rPr lang="en-US" altLang="zh-CN" sz="2400" dirty="0">
                <a:solidFill>
                  <a:srgbClr val="FF0000"/>
                </a:solidFill>
              </a:rPr>
              <a:t>K</a:t>
            </a:r>
            <a:r>
              <a:rPr lang="en-US" sz="2400" dirty="0">
                <a:solidFill>
                  <a:srgbClr val="FF0000"/>
                </a:solidFill>
              </a:rPr>
              <a:t>ey insight </a:t>
            </a:r>
            <a:r>
              <a:rPr lang="en-US" sz="2400" dirty="0"/>
              <a:t>is that </a:t>
            </a:r>
          </a:p>
          <a:p>
            <a:pPr lvl="1"/>
            <a:r>
              <a:rPr lang="en-US" sz="2136" dirty="0"/>
              <a:t>modern LLMs can </a:t>
            </a:r>
            <a:r>
              <a:rPr lang="en-US" sz="2136" dirty="0">
                <a:solidFill>
                  <a:srgbClr val="FF0000"/>
                </a:solidFill>
              </a:rPr>
              <a:t>include numerous code snippets using various DL libraries in their training corpora</a:t>
            </a:r>
            <a:r>
              <a:rPr lang="en-US" sz="2136" dirty="0"/>
              <a:t> (e.g., there are &gt;400,000 TensorFlow/</a:t>
            </a:r>
            <a:r>
              <a:rPr lang="en-US" sz="2136" dirty="0" err="1"/>
              <a:t>PyTorch</a:t>
            </a:r>
            <a:r>
              <a:rPr lang="en-US" sz="2136" dirty="0"/>
              <a:t> projects on GitHub, which is an important training source for modern LLMs)</a:t>
            </a:r>
          </a:p>
          <a:p>
            <a:pPr lvl="1"/>
            <a:r>
              <a:rPr lang="en-US" sz="2400" dirty="0"/>
              <a:t>allowing them to implicitly </a:t>
            </a:r>
            <a:r>
              <a:rPr lang="en-US" sz="2400" dirty="0">
                <a:solidFill>
                  <a:srgbClr val="FF0000"/>
                </a:solidFill>
              </a:rPr>
              <a:t>learn both Python syntax/semantics and intricate types/constraints of DL APIs to directly generate/mutate valid DL </a:t>
            </a:r>
            <a:r>
              <a:rPr lang="en-US" sz="2400" dirty="0"/>
              <a:t>programs for fuzzing DL libraries.</a:t>
            </a:r>
          </a:p>
          <a:p>
            <a:endParaRPr lang="LID4096" dirty="0"/>
          </a:p>
        </p:txBody>
      </p:sp>
    </p:spTree>
    <p:extLst>
      <p:ext uri="{BB962C8B-B14F-4D97-AF65-F5344CB8AC3E}">
        <p14:creationId xmlns:p14="http://schemas.microsoft.com/office/powerpoint/2010/main" val="14822528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A1411-1DE7-B4B4-AF72-CAF995BBF1DB}"/>
              </a:ext>
            </a:extLst>
          </p:cNvPr>
          <p:cNvPicPr>
            <a:picLocks noChangeAspect="1"/>
          </p:cNvPicPr>
          <p:nvPr/>
        </p:nvPicPr>
        <p:blipFill>
          <a:blip r:embed="rId2"/>
          <a:stretch>
            <a:fillRect/>
          </a:stretch>
        </p:blipFill>
        <p:spPr>
          <a:xfrm>
            <a:off x="1399006" y="1212111"/>
            <a:ext cx="6188385" cy="5295014"/>
          </a:xfrm>
          <a:prstGeom prst="rect">
            <a:avLst/>
          </a:prstGeom>
        </p:spPr>
      </p:pic>
      <p:sp>
        <p:nvSpPr>
          <p:cNvPr id="8" name="Title 7">
            <a:extLst>
              <a:ext uri="{FF2B5EF4-FFF2-40B4-BE49-F238E27FC236}">
                <a16:creationId xmlns:a16="http://schemas.microsoft.com/office/drawing/2014/main" id="{CB412DFC-98B1-F959-C0EA-19CB16C1E00B}"/>
              </a:ext>
            </a:extLst>
          </p:cNvPr>
          <p:cNvSpPr>
            <a:spLocks noGrp="1"/>
          </p:cNvSpPr>
          <p:nvPr>
            <p:ph type="title"/>
          </p:nvPr>
        </p:nvSpPr>
        <p:spPr>
          <a:xfrm>
            <a:off x="501060" y="152475"/>
            <a:ext cx="8366494" cy="1325563"/>
          </a:xfrm>
        </p:spPr>
        <p:txBody>
          <a:bodyPr>
            <a:normAutofit/>
          </a:bodyPr>
          <a:lstStyle/>
          <a:p>
            <a:r>
              <a:rPr lang="en-US" sz="3600" dirty="0"/>
              <a:t>Generate code for tensor operation</a:t>
            </a:r>
            <a:endParaRPr lang="LID4096" sz="3600" dirty="0"/>
          </a:p>
        </p:txBody>
      </p:sp>
    </p:spTree>
    <p:extLst>
      <p:ext uri="{BB962C8B-B14F-4D97-AF65-F5344CB8AC3E}">
        <p14:creationId xmlns:p14="http://schemas.microsoft.com/office/powerpoint/2010/main" val="2950655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21D8B-5FE4-0C8C-315E-5C2C617D097C}"/>
              </a:ext>
            </a:extLst>
          </p:cNvPr>
          <p:cNvSpPr>
            <a:spLocks noGrp="1"/>
          </p:cNvSpPr>
          <p:nvPr>
            <p:ph type="body" idx="1"/>
          </p:nvPr>
        </p:nvSpPr>
        <p:spPr/>
        <p:txBody>
          <a:bodyPr/>
          <a:lstStyle/>
          <a:p>
            <a:endParaRPr lang="LID4096"/>
          </a:p>
        </p:txBody>
      </p:sp>
      <p:pic>
        <p:nvPicPr>
          <p:cNvPr id="4" name="Picture 3">
            <a:extLst>
              <a:ext uri="{FF2B5EF4-FFF2-40B4-BE49-F238E27FC236}">
                <a16:creationId xmlns:a16="http://schemas.microsoft.com/office/drawing/2014/main" id="{31678C60-97C7-FDF7-E510-97A1E3F3099A}"/>
              </a:ext>
            </a:extLst>
          </p:cNvPr>
          <p:cNvPicPr>
            <a:picLocks noChangeAspect="1"/>
          </p:cNvPicPr>
          <p:nvPr/>
        </p:nvPicPr>
        <p:blipFill>
          <a:blip r:embed="rId2"/>
          <a:stretch>
            <a:fillRect/>
          </a:stretch>
        </p:blipFill>
        <p:spPr>
          <a:xfrm>
            <a:off x="531628" y="143155"/>
            <a:ext cx="8256772" cy="6714845"/>
          </a:xfrm>
          <a:prstGeom prst="rect">
            <a:avLst/>
          </a:prstGeom>
        </p:spPr>
      </p:pic>
    </p:spTree>
    <p:extLst>
      <p:ext uri="{BB962C8B-B14F-4D97-AF65-F5344CB8AC3E}">
        <p14:creationId xmlns:p14="http://schemas.microsoft.com/office/powerpoint/2010/main" val="30916776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59FD2B-89F1-7471-DE36-3A1F9C5F03C3}"/>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CDC2B592-79E5-12A1-1EAB-773C59F03208}"/>
              </a:ext>
            </a:extLst>
          </p:cNvPr>
          <p:cNvPicPr>
            <a:picLocks noChangeAspect="1"/>
          </p:cNvPicPr>
          <p:nvPr/>
        </p:nvPicPr>
        <p:blipFill>
          <a:blip r:embed="rId2"/>
          <a:stretch>
            <a:fillRect/>
          </a:stretch>
        </p:blipFill>
        <p:spPr>
          <a:xfrm>
            <a:off x="560294" y="0"/>
            <a:ext cx="8023412" cy="6858000"/>
          </a:xfrm>
          <a:prstGeom prst="rect">
            <a:avLst/>
          </a:prstGeom>
        </p:spPr>
      </p:pic>
    </p:spTree>
    <p:extLst>
      <p:ext uri="{BB962C8B-B14F-4D97-AF65-F5344CB8AC3E}">
        <p14:creationId xmlns:p14="http://schemas.microsoft.com/office/powerpoint/2010/main" val="133210596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824BC-6C8F-EF98-C01E-1F7DDE026258}"/>
              </a:ext>
            </a:extLst>
          </p:cNvPr>
          <p:cNvSpPr>
            <a:spLocks noGrp="1"/>
          </p:cNvSpPr>
          <p:nvPr>
            <p:ph type="body" idx="1"/>
          </p:nvPr>
        </p:nvSpPr>
        <p:spPr>
          <a:xfrm>
            <a:off x="628650" y="1857430"/>
            <a:ext cx="7886700" cy="4351338"/>
          </a:xfrm>
        </p:spPr>
        <p:txBody>
          <a:bodyPr/>
          <a:lstStyle/>
          <a:p>
            <a:pPr marL="0" indent="0">
              <a:buNone/>
            </a:pPr>
            <a:endParaRPr lang="LID4096" dirty="0"/>
          </a:p>
        </p:txBody>
      </p:sp>
      <p:pic>
        <p:nvPicPr>
          <p:cNvPr id="5" name="Picture 4">
            <a:extLst>
              <a:ext uri="{FF2B5EF4-FFF2-40B4-BE49-F238E27FC236}">
                <a16:creationId xmlns:a16="http://schemas.microsoft.com/office/drawing/2014/main" id="{ABD26E02-D74F-2C78-F857-77C922ED6FA7}"/>
              </a:ext>
            </a:extLst>
          </p:cNvPr>
          <p:cNvPicPr>
            <a:picLocks noChangeAspect="1"/>
          </p:cNvPicPr>
          <p:nvPr/>
        </p:nvPicPr>
        <p:blipFill>
          <a:blip r:embed="rId3"/>
          <a:stretch>
            <a:fillRect/>
          </a:stretch>
        </p:blipFill>
        <p:spPr>
          <a:xfrm>
            <a:off x="-17859" y="2036847"/>
            <a:ext cx="9144000" cy="3491438"/>
          </a:xfrm>
          <a:prstGeom prst="rect">
            <a:avLst/>
          </a:prstGeom>
        </p:spPr>
      </p:pic>
      <p:sp>
        <p:nvSpPr>
          <p:cNvPr id="6" name="Title 5">
            <a:extLst>
              <a:ext uri="{FF2B5EF4-FFF2-40B4-BE49-F238E27FC236}">
                <a16:creationId xmlns:a16="http://schemas.microsoft.com/office/drawing/2014/main" id="{3692E7C6-0B9A-7E4E-5E91-9A7CC78A1700}"/>
              </a:ext>
            </a:extLst>
          </p:cNvPr>
          <p:cNvSpPr>
            <a:spLocks noGrp="1"/>
          </p:cNvSpPr>
          <p:nvPr>
            <p:ph type="title"/>
          </p:nvPr>
        </p:nvSpPr>
        <p:spPr/>
        <p:txBody>
          <a:bodyPr/>
          <a:lstStyle/>
          <a:p>
            <a:r>
              <a:rPr lang="en-US" altLang="zh-CN" dirty="0"/>
              <a:t>Overview of the approach</a:t>
            </a:r>
            <a:endParaRPr lang="LID4096" dirty="0"/>
          </a:p>
        </p:txBody>
      </p:sp>
      <p:sp>
        <p:nvSpPr>
          <p:cNvPr id="2" name="Rectangle 1">
            <a:extLst>
              <a:ext uri="{FF2B5EF4-FFF2-40B4-BE49-F238E27FC236}">
                <a16:creationId xmlns:a16="http://schemas.microsoft.com/office/drawing/2014/main" id="{2E143D22-1DA9-6767-1BD6-9D3DC8F38EB2}"/>
              </a:ext>
            </a:extLst>
          </p:cNvPr>
          <p:cNvSpPr/>
          <p:nvPr/>
        </p:nvSpPr>
        <p:spPr>
          <a:xfrm>
            <a:off x="297712" y="2036847"/>
            <a:ext cx="1733107" cy="32581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877470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699810-7C2D-ED03-A63F-A6647CDD204C}"/>
              </a:ext>
            </a:extLst>
          </p:cNvPr>
          <p:cNvSpPr>
            <a:spLocks noGrp="1"/>
          </p:cNvSpPr>
          <p:nvPr>
            <p:ph type="title"/>
          </p:nvPr>
        </p:nvSpPr>
        <p:spPr/>
        <p:txBody>
          <a:bodyPr>
            <a:normAutofit fontScale="90000"/>
          </a:bodyPr>
          <a:lstStyle/>
          <a:p>
            <a:r>
              <a:rPr lang="en-US" altLang="zh-CN" dirty="0"/>
              <a:t>Starting from a seed program generated by LLM</a:t>
            </a:r>
            <a:endParaRPr lang="LID4096" dirty="0"/>
          </a:p>
        </p:txBody>
      </p:sp>
      <p:sp>
        <p:nvSpPr>
          <p:cNvPr id="7" name="Text Placeholder 6">
            <a:extLst>
              <a:ext uri="{FF2B5EF4-FFF2-40B4-BE49-F238E27FC236}">
                <a16:creationId xmlns:a16="http://schemas.microsoft.com/office/drawing/2014/main" id="{193347CA-DE22-511C-FEA2-AD11741796D1}"/>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BD380B03-452C-AF31-0CCA-145351D5569C}"/>
              </a:ext>
            </a:extLst>
          </p:cNvPr>
          <p:cNvPicPr>
            <a:picLocks noChangeAspect="1"/>
          </p:cNvPicPr>
          <p:nvPr/>
        </p:nvPicPr>
        <p:blipFill>
          <a:blip r:embed="rId3"/>
          <a:stretch>
            <a:fillRect/>
          </a:stretch>
        </p:blipFill>
        <p:spPr>
          <a:xfrm>
            <a:off x="223837" y="1652587"/>
            <a:ext cx="8696325" cy="3552825"/>
          </a:xfrm>
          <a:prstGeom prst="rect">
            <a:avLst/>
          </a:prstGeom>
        </p:spPr>
      </p:pic>
    </p:spTree>
    <p:extLst>
      <p:ext uri="{BB962C8B-B14F-4D97-AF65-F5344CB8AC3E}">
        <p14:creationId xmlns:p14="http://schemas.microsoft.com/office/powerpoint/2010/main" val="23627283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824BC-6C8F-EF98-C01E-1F7DDE026258}"/>
              </a:ext>
            </a:extLst>
          </p:cNvPr>
          <p:cNvSpPr>
            <a:spLocks noGrp="1"/>
          </p:cNvSpPr>
          <p:nvPr>
            <p:ph type="body" idx="1"/>
          </p:nvPr>
        </p:nvSpPr>
        <p:spPr>
          <a:xfrm>
            <a:off x="628650" y="1857430"/>
            <a:ext cx="7886700" cy="4351338"/>
          </a:xfrm>
        </p:spPr>
        <p:txBody>
          <a:bodyPr/>
          <a:lstStyle/>
          <a:p>
            <a:pPr marL="0" indent="0">
              <a:buNone/>
            </a:pPr>
            <a:endParaRPr lang="LID4096" dirty="0"/>
          </a:p>
        </p:txBody>
      </p:sp>
      <p:pic>
        <p:nvPicPr>
          <p:cNvPr id="5" name="Picture 4">
            <a:extLst>
              <a:ext uri="{FF2B5EF4-FFF2-40B4-BE49-F238E27FC236}">
                <a16:creationId xmlns:a16="http://schemas.microsoft.com/office/drawing/2014/main" id="{ABD26E02-D74F-2C78-F857-77C922ED6FA7}"/>
              </a:ext>
            </a:extLst>
          </p:cNvPr>
          <p:cNvPicPr>
            <a:picLocks noChangeAspect="1"/>
          </p:cNvPicPr>
          <p:nvPr/>
        </p:nvPicPr>
        <p:blipFill>
          <a:blip r:embed="rId3"/>
          <a:stretch>
            <a:fillRect/>
          </a:stretch>
        </p:blipFill>
        <p:spPr>
          <a:xfrm>
            <a:off x="-17859" y="1983684"/>
            <a:ext cx="9144000" cy="3491438"/>
          </a:xfrm>
          <a:prstGeom prst="rect">
            <a:avLst/>
          </a:prstGeom>
        </p:spPr>
      </p:pic>
      <p:sp>
        <p:nvSpPr>
          <p:cNvPr id="6" name="Title 5">
            <a:extLst>
              <a:ext uri="{FF2B5EF4-FFF2-40B4-BE49-F238E27FC236}">
                <a16:creationId xmlns:a16="http://schemas.microsoft.com/office/drawing/2014/main" id="{3692E7C6-0B9A-7E4E-5E91-9A7CC78A1700}"/>
              </a:ext>
            </a:extLst>
          </p:cNvPr>
          <p:cNvSpPr>
            <a:spLocks noGrp="1"/>
          </p:cNvSpPr>
          <p:nvPr>
            <p:ph type="title"/>
          </p:nvPr>
        </p:nvSpPr>
        <p:spPr/>
        <p:txBody>
          <a:bodyPr/>
          <a:lstStyle/>
          <a:p>
            <a:r>
              <a:rPr lang="en-US" altLang="zh-CN" dirty="0"/>
              <a:t>Overview of the approach</a:t>
            </a:r>
            <a:endParaRPr lang="LID4096" dirty="0"/>
          </a:p>
        </p:txBody>
      </p:sp>
      <p:sp>
        <p:nvSpPr>
          <p:cNvPr id="4" name="Freeform: Shape 3">
            <a:extLst>
              <a:ext uri="{FF2B5EF4-FFF2-40B4-BE49-F238E27FC236}">
                <a16:creationId xmlns:a16="http://schemas.microsoft.com/office/drawing/2014/main" id="{FBC2F0DB-4197-6D38-F224-5E36D00B5D96}"/>
              </a:ext>
            </a:extLst>
          </p:cNvPr>
          <p:cNvSpPr/>
          <p:nvPr/>
        </p:nvSpPr>
        <p:spPr>
          <a:xfrm flipH="1" flipV="1">
            <a:off x="4243427" y="2589027"/>
            <a:ext cx="3051546" cy="2280684"/>
          </a:xfrm>
          <a:custGeom>
            <a:avLst/>
            <a:gdLst>
              <a:gd name="connsiteX0" fmla="*/ 0 w 3349256"/>
              <a:gd name="connsiteY0" fmla="*/ 53163 h 2658140"/>
              <a:gd name="connsiteX1" fmla="*/ 42530 w 3349256"/>
              <a:gd name="connsiteY1" fmla="*/ 2658140 h 2658140"/>
              <a:gd name="connsiteX2" fmla="*/ 3327991 w 3349256"/>
              <a:gd name="connsiteY2" fmla="*/ 2658140 h 2658140"/>
              <a:gd name="connsiteX3" fmla="*/ 3349256 w 3349256"/>
              <a:gd name="connsiteY3" fmla="*/ 1828800 h 2658140"/>
              <a:gd name="connsiteX4" fmla="*/ 1584251 w 3349256"/>
              <a:gd name="connsiteY4" fmla="*/ 1584251 h 2658140"/>
              <a:gd name="connsiteX5" fmla="*/ 1456660 w 3349256"/>
              <a:gd name="connsiteY5" fmla="*/ 0 h 2658140"/>
              <a:gd name="connsiteX6" fmla="*/ 1626781 w 3349256"/>
              <a:gd name="connsiteY6" fmla="*/ 10633 h 2658140"/>
              <a:gd name="connsiteX7" fmla="*/ 0 w 3349256"/>
              <a:gd name="connsiteY7" fmla="*/ 53163 h 26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256" h="2658140">
                <a:moveTo>
                  <a:pt x="0" y="53163"/>
                </a:moveTo>
                <a:lnTo>
                  <a:pt x="42530" y="2658140"/>
                </a:lnTo>
                <a:lnTo>
                  <a:pt x="3327991" y="2658140"/>
                </a:lnTo>
                <a:lnTo>
                  <a:pt x="3349256" y="1828800"/>
                </a:lnTo>
                <a:lnTo>
                  <a:pt x="1584251" y="1584251"/>
                </a:lnTo>
                <a:lnTo>
                  <a:pt x="1456660" y="0"/>
                </a:lnTo>
                <a:cubicBezTo>
                  <a:pt x="1584145" y="12749"/>
                  <a:pt x="1527367" y="10633"/>
                  <a:pt x="1626781" y="10633"/>
                </a:cubicBezTo>
                <a:lnTo>
                  <a:pt x="0" y="53163"/>
                </a:lnTo>
                <a:close/>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826093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C515-2C55-9D16-7076-681CFF8D2254}"/>
              </a:ext>
            </a:extLst>
          </p:cNvPr>
          <p:cNvSpPr>
            <a:spLocks noGrp="1"/>
          </p:cNvSpPr>
          <p:nvPr>
            <p:ph type="title"/>
          </p:nvPr>
        </p:nvSpPr>
        <p:spPr/>
        <p:txBody>
          <a:bodyPr>
            <a:normAutofit fontScale="90000"/>
          </a:bodyPr>
          <a:lstStyle/>
          <a:p>
            <a:r>
              <a:rPr lang="en-US" dirty="0"/>
              <a:t>Perform mutation operation to generate more program for testing</a:t>
            </a:r>
            <a:endParaRPr lang="LID4096" dirty="0"/>
          </a:p>
        </p:txBody>
      </p:sp>
      <p:sp>
        <p:nvSpPr>
          <p:cNvPr id="3" name="Text Placeholder 2">
            <a:extLst>
              <a:ext uri="{FF2B5EF4-FFF2-40B4-BE49-F238E27FC236}">
                <a16:creationId xmlns:a16="http://schemas.microsoft.com/office/drawing/2014/main" id="{8C40E56D-2072-40DD-A70B-01434BC30CA3}"/>
              </a:ext>
            </a:extLst>
          </p:cNvPr>
          <p:cNvSpPr>
            <a:spLocks noGrp="1"/>
          </p:cNvSpPr>
          <p:nvPr>
            <p:ph type="body" idx="1"/>
          </p:nvPr>
        </p:nvSpPr>
        <p:spPr>
          <a:xfrm>
            <a:off x="215182" y="1322720"/>
            <a:ext cx="8491496" cy="4351338"/>
          </a:xfrm>
        </p:spPr>
        <p:txBody>
          <a:bodyPr/>
          <a:lstStyle/>
          <a:p>
            <a:r>
              <a:rPr lang="en-US" dirty="0"/>
              <a:t>The masked out (</a:t>
            </a:r>
            <a:r>
              <a:rPr lang="en-US" dirty="0">
                <a:solidFill>
                  <a:srgbClr val="FF0000"/>
                </a:solidFill>
              </a:rPr>
              <a:t>&lt;SPAN&gt;</a:t>
            </a:r>
            <a:r>
              <a:rPr lang="en-US" dirty="0"/>
              <a:t>) regions in the code, then feed into the </a:t>
            </a:r>
            <a:r>
              <a:rPr lang="en-US" dirty="0" err="1"/>
              <a:t>InCoder</a:t>
            </a:r>
            <a:r>
              <a:rPr lang="en-US" dirty="0"/>
              <a:t> model to infill the masked regions with sampling.</a:t>
            </a:r>
          </a:p>
          <a:p>
            <a:endParaRPr lang="en-US" dirty="0"/>
          </a:p>
        </p:txBody>
      </p:sp>
      <p:pic>
        <p:nvPicPr>
          <p:cNvPr id="5" name="Picture 4">
            <a:extLst>
              <a:ext uri="{FF2B5EF4-FFF2-40B4-BE49-F238E27FC236}">
                <a16:creationId xmlns:a16="http://schemas.microsoft.com/office/drawing/2014/main" id="{9C05115F-A178-7350-B855-B76DE33E2075}"/>
              </a:ext>
            </a:extLst>
          </p:cNvPr>
          <p:cNvPicPr>
            <a:picLocks noChangeAspect="1"/>
          </p:cNvPicPr>
          <p:nvPr/>
        </p:nvPicPr>
        <p:blipFill>
          <a:blip r:embed="rId3"/>
          <a:stretch>
            <a:fillRect/>
          </a:stretch>
        </p:blipFill>
        <p:spPr>
          <a:xfrm>
            <a:off x="3252937" y="2854867"/>
            <a:ext cx="5891063" cy="3848433"/>
          </a:xfrm>
          <a:prstGeom prst="rect">
            <a:avLst/>
          </a:prstGeom>
        </p:spPr>
      </p:pic>
      <p:sp>
        <p:nvSpPr>
          <p:cNvPr id="7" name="TextBox 6">
            <a:extLst>
              <a:ext uri="{FF2B5EF4-FFF2-40B4-BE49-F238E27FC236}">
                <a16:creationId xmlns:a16="http://schemas.microsoft.com/office/drawing/2014/main" id="{3A61367B-2302-61E2-C499-574C29A8329E}"/>
              </a:ext>
            </a:extLst>
          </p:cNvPr>
          <p:cNvSpPr txBox="1"/>
          <p:nvPr/>
        </p:nvSpPr>
        <p:spPr>
          <a:xfrm>
            <a:off x="215182" y="2455983"/>
            <a:ext cx="3194437" cy="4247317"/>
          </a:xfrm>
          <a:prstGeom prst="rect">
            <a:avLst/>
          </a:prstGeom>
          <a:noFill/>
        </p:spPr>
        <p:txBody>
          <a:bodyPr wrap="square">
            <a:spAutoFit/>
          </a:bodyPr>
          <a:lstStyle/>
          <a:p>
            <a:pPr marL="285750" indent="-285750">
              <a:buFont typeface="Arial" panose="020B0604020202020204" pitchFamily="34" charset="0"/>
              <a:buChar char="•"/>
            </a:pPr>
            <a:r>
              <a:rPr lang="en-US" b="1" dirty="0"/>
              <a:t>Argument: </a:t>
            </a:r>
            <a:r>
              <a:rPr lang="en-US" dirty="0"/>
              <a:t>replace mutation operator which replaces the API call arguments with the span token</a:t>
            </a:r>
          </a:p>
          <a:p>
            <a:pPr marL="285750" indent="-285750">
              <a:buFont typeface="Arial" panose="020B0604020202020204" pitchFamily="34" charset="0"/>
              <a:buChar char="•"/>
            </a:pPr>
            <a:r>
              <a:rPr lang="en-US" b="1" dirty="0"/>
              <a:t>Prefix and suffix mutation operators:</a:t>
            </a:r>
            <a:r>
              <a:rPr lang="en-US" dirty="0"/>
              <a:t> choose a code segment (spanning one or multiple lines) before or after the target API invocation to insert the span token. </a:t>
            </a:r>
          </a:p>
          <a:p>
            <a:pPr marL="285750" indent="-285750">
              <a:buFont typeface="Arial" panose="020B0604020202020204" pitchFamily="34" charset="0"/>
              <a:buChar char="•"/>
            </a:pPr>
            <a:r>
              <a:rPr lang="en-US" b="1" dirty="0"/>
              <a:t>Method: </a:t>
            </a:r>
            <a:r>
              <a:rPr lang="en-US" dirty="0"/>
              <a:t>replaces a randomly chosen library API method name with a span token.</a:t>
            </a:r>
            <a:endParaRPr lang="LID4096" dirty="0"/>
          </a:p>
        </p:txBody>
      </p:sp>
    </p:spTree>
    <p:extLst>
      <p:ext uri="{BB962C8B-B14F-4D97-AF65-F5344CB8AC3E}">
        <p14:creationId xmlns:p14="http://schemas.microsoft.com/office/powerpoint/2010/main" val="39517785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9AC1-B148-433C-9E7A-B224576D2BD8}"/>
              </a:ext>
            </a:extLst>
          </p:cNvPr>
          <p:cNvSpPr>
            <a:spLocks noGrp="1"/>
          </p:cNvSpPr>
          <p:nvPr>
            <p:ph type="title"/>
          </p:nvPr>
        </p:nvSpPr>
        <p:spPr/>
        <p:txBody>
          <a:bodyPr>
            <a:normAutofit/>
          </a:bodyPr>
          <a:lstStyle/>
          <a:p>
            <a:r>
              <a:rPr lang="en-US" sz="4000" b="1" dirty="0">
                <a:solidFill>
                  <a:srgbClr val="C00000"/>
                </a:solidFill>
              </a:rPr>
              <a:t>Outline</a:t>
            </a:r>
            <a:endParaRPr lang="LID4096" sz="4000" b="1" dirty="0">
              <a:solidFill>
                <a:srgbClr val="C00000"/>
              </a:solidFill>
            </a:endParaRPr>
          </a:p>
        </p:txBody>
      </p:sp>
      <p:sp>
        <p:nvSpPr>
          <p:cNvPr id="3" name="Content Placeholder 2">
            <a:extLst>
              <a:ext uri="{FF2B5EF4-FFF2-40B4-BE49-F238E27FC236}">
                <a16:creationId xmlns:a16="http://schemas.microsoft.com/office/drawing/2014/main" id="{4C789724-87B0-41AF-9AB8-8C0EAFA3D478}"/>
              </a:ext>
            </a:extLst>
          </p:cNvPr>
          <p:cNvSpPr>
            <a:spLocks noGrp="1"/>
          </p:cNvSpPr>
          <p:nvPr>
            <p:ph idx="1"/>
          </p:nvPr>
        </p:nvSpPr>
        <p:spPr/>
        <p:txBody>
          <a:bodyPr/>
          <a:lstStyle/>
          <a:p>
            <a:r>
              <a:rPr lang="en-US" dirty="0"/>
              <a:t>Fuzz testing</a:t>
            </a:r>
          </a:p>
          <a:p>
            <a:r>
              <a:rPr lang="en-US" altLang="zh-CN" dirty="0"/>
              <a:t>Research in fuzz testing</a:t>
            </a:r>
            <a:endParaRPr lang="en-US" dirty="0"/>
          </a:p>
        </p:txBody>
      </p:sp>
    </p:spTree>
    <p:extLst>
      <p:ext uri="{BB962C8B-B14F-4D97-AF65-F5344CB8AC3E}">
        <p14:creationId xmlns:p14="http://schemas.microsoft.com/office/powerpoint/2010/main" val="4129556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DE7D-56CB-B044-F99C-956A723A292D}"/>
              </a:ext>
            </a:extLst>
          </p:cNvPr>
          <p:cNvSpPr>
            <a:spLocks noGrp="1"/>
          </p:cNvSpPr>
          <p:nvPr>
            <p:ph type="title"/>
          </p:nvPr>
        </p:nvSpPr>
        <p:spPr/>
        <p:txBody>
          <a:bodyPr/>
          <a:lstStyle/>
          <a:p>
            <a:r>
              <a:rPr lang="en-US" dirty="0"/>
              <a:t>Mutation Operator Selection – how? </a:t>
            </a:r>
            <a:endParaRPr lang="LID4096" dirty="0"/>
          </a:p>
        </p:txBody>
      </p:sp>
      <p:sp>
        <p:nvSpPr>
          <p:cNvPr id="3" name="Text Placeholder 2">
            <a:extLst>
              <a:ext uri="{FF2B5EF4-FFF2-40B4-BE49-F238E27FC236}">
                <a16:creationId xmlns:a16="http://schemas.microsoft.com/office/drawing/2014/main" id="{6575BFE8-8447-C78D-1D90-1E7FC6EFCCDE}"/>
              </a:ext>
            </a:extLst>
          </p:cNvPr>
          <p:cNvSpPr>
            <a:spLocks noGrp="1"/>
          </p:cNvSpPr>
          <p:nvPr>
            <p:ph type="body" idx="1"/>
          </p:nvPr>
        </p:nvSpPr>
        <p:spPr/>
        <p:txBody>
          <a:bodyPr>
            <a:normAutofit/>
          </a:bodyPr>
          <a:lstStyle/>
          <a:p>
            <a:r>
              <a:rPr lang="en-US" dirty="0"/>
              <a:t>We have multiple mutation operations (argument, prefix/suffix, method)</a:t>
            </a:r>
          </a:p>
          <a:p>
            <a:r>
              <a:rPr lang="en-US" dirty="0"/>
              <a:t>The assumption is that the mutation operator that works well (e.g., generating more bug triggering mutants) can be </a:t>
            </a:r>
            <a:r>
              <a:rPr lang="en-US" dirty="0">
                <a:solidFill>
                  <a:srgbClr val="FF0000"/>
                </a:solidFill>
              </a:rPr>
              <a:t>different for different DL APIs</a:t>
            </a:r>
            <a:r>
              <a:rPr lang="en-US" dirty="0"/>
              <a:t>. </a:t>
            </a:r>
          </a:p>
          <a:p>
            <a:endParaRPr lang="en-US" dirty="0"/>
          </a:p>
          <a:p>
            <a:r>
              <a:rPr lang="en-US" dirty="0">
                <a:solidFill>
                  <a:srgbClr val="FF0000"/>
                </a:solidFill>
              </a:rPr>
              <a:t>Objective: </a:t>
            </a:r>
            <a:r>
              <a:rPr lang="en-US" dirty="0"/>
              <a:t>generating program from seed code snippets using mutation that that are </a:t>
            </a:r>
            <a:r>
              <a:rPr lang="en-US" dirty="0">
                <a:solidFill>
                  <a:srgbClr val="FF0000"/>
                </a:solidFill>
              </a:rPr>
              <a:t>valid</a:t>
            </a:r>
            <a:r>
              <a:rPr lang="en-US" dirty="0"/>
              <a:t> and </a:t>
            </a:r>
            <a:r>
              <a:rPr lang="en-US" dirty="0">
                <a:solidFill>
                  <a:srgbClr val="FF0000"/>
                </a:solidFill>
              </a:rPr>
              <a:t>different</a:t>
            </a:r>
            <a:r>
              <a:rPr lang="en-US" dirty="0"/>
              <a:t> from historical generations.</a:t>
            </a:r>
          </a:p>
        </p:txBody>
      </p:sp>
    </p:spTree>
    <p:extLst>
      <p:ext uri="{BB962C8B-B14F-4D97-AF65-F5344CB8AC3E}">
        <p14:creationId xmlns:p14="http://schemas.microsoft.com/office/powerpoint/2010/main" val="31211439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5450-36A0-3E64-3A7D-9795A98845AF}"/>
              </a:ext>
            </a:extLst>
          </p:cNvPr>
          <p:cNvSpPr>
            <a:spLocks noGrp="1"/>
          </p:cNvSpPr>
          <p:nvPr>
            <p:ph type="title"/>
          </p:nvPr>
        </p:nvSpPr>
        <p:spPr/>
        <p:txBody>
          <a:bodyPr/>
          <a:lstStyle/>
          <a:p>
            <a:r>
              <a:rPr lang="en-US" dirty="0"/>
              <a:t>Mutation Operator Selection – how? </a:t>
            </a:r>
            <a:endParaRPr lang="LID4096" dirty="0"/>
          </a:p>
        </p:txBody>
      </p:sp>
      <p:sp>
        <p:nvSpPr>
          <p:cNvPr id="3" name="Text Placeholder 2">
            <a:extLst>
              <a:ext uri="{FF2B5EF4-FFF2-40B4-BE49-F238E27FC236}">
                <a16:creationId xmlns:a16="http://schemas.microsoft.com/office/drawing/2014/main" id="{E1E2B1BB-A757-5F0D-C46A-4E370A36A023}"/>
              </a:ext>
            </a:extLst>
          </p:cNvPr>
          <p:cNvSpPr>
            <a:spLocks noGrp="1"/>
          </p:cNvSpPr>
          <p:nvPr>
            <p:ph type="body" idx="1"/>
          </p:nvPr>
        </p:nvSpPr>
        <p:spPr/>
        <p:txBody>
          <a:bodyPr>
            <a:normAutofit/>
          </a:bodyPr>
          <a:lstStyle/>
          <a:p>
            <a:r>
              <a:rPr lang="en-US" dirty="0">
                <a:solidFill>
                  <a:srgbClr val="FF0000"/>
                </a:solidFill>
              </a:rPr>
              <a:t>Question</a:t>
            </a:r>
            <a:r>
              <a:rPr lang="en-US" dirty="0"/>
              <a:t>: we do not have any </a:t>
            </a:r>
            <a:r>
              <a:rPr lang="en-US" dirty="0">
                <a:solidFill>
                  <a:srgbClr val="FF0000"/>
                </a:solidFill>
              </a:rPr>
              <a:t>prior knowledge </a:t>
            </a:r>
            <a:r>
              <a:rPr lang="en-US" dirty="0"/>
              <a:t>which mutation can achieve the objective. How can we </a:t>
            </a:r>
            <a:r>
              <a:rPr lang="en-US" dirty="0">
                <a:solidFill>
                  <a:srgbClr val="FF0000"/>
                </a:solidFill>
              </a:rPr>
              <a:t>identify mutation operators that help generate more valid and unique code snippet</a:t>
            </a:r>
            <a:r>
              <a:rPr lang="en-US" dirty="0"/>
              <a:t>?</a:t>
            </a:r>
          </a:p>
          <a:p>
            <a:pPr lvl="1"/>
            <a:r>
              <a:rPr lang="en-US" dirty="0"/>
              <a:t>We need to </a:t>
            </a:r>
            <a:r>
              <a:rPr lang="en-US" dirty="0">
                <a:solidFill>
                  <a:srgbClr val="FF0000"/>
                </a:solidFill>
              </a:rPr>
              <a:t>estimate</a:t>
            </a:r>
            <a:r>
              <a:rPr lang="en-US" dirty="0"/>
              <a:t> the </a:t>
            </a:r>
            <a:r>
              <a:rPr lang="en-US" dirty="0">
                <a:solidFill>
                  <a:srgbClr val="FF0000"/>
                </a:solidFill>
              </a:rPr>
              <a:t>probability</a:t>
            </a:r>
            <a:r>
              <a:rPr lang="en-US" dirty="0"/>
              <a:t> of an operators resulting in a more valid and unique code snippets </a:t>
            </a:r>
            <a:r>
              <a:rPr lang="en-US" dirty="0">
                <a:solidFill>
                  <a:srgbClr val="FF0000"/>
                </a:solidFill>
              </a:rPr>
              <a:t>during the fuzzing</a:t>
            </a:r>
            <a:r>
              <a:rPr lang="en-US" dirty="0"/>
              <a:t>.</a:t>
            </a:r>
          </a:p>
          <a:p>
            <a:endParaRPr lang="en-US" dirty="0"/>
          </a:p>
          <a:p>
            <a:pPr marL="0" indent="0">
              <a:buNone/>
            </a:pPr>
            <a:endParaRPr lang="en-US" dirty="0"/>
          </a:p>
          <a:p>
            <a:r>
              <a:rPr lang="en-US" dirty="0"/>
              <a:t>We formulate the question as </a:t>
            </a:r>
            <a:r>
              <a:rPr lang="en-US" dirty="0">
                <a:solidFill>
                  <a:srgbClr val="FF0000"/>
                </a:solidFill>
              </a:rPr>
              <a:t>Bernoulli bandit problem.</a:t>
            </a:r>
          </a:p>
          <a:p>
            <a:endParaRPr lang="LID4096" dirty="0"/>
          </a:p>
        </p:txBody>
      </p:sp>
    </p:spTree>
    <p:extLst>
      <p:ext uri="{BB962C8B-B14F-4D97-AF65-F5344CB8AC3E}">
        <p14:creationId xmlns:p14="http://schemas.microsoft.com/office/powerpoint/2010/main" val="2469612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E388-AD0E-3254-E31C-954FE9B4DE33}"/>
              </a:ext>
            </a:extLst>
          </p:cNvPr>
          <p:cNvSpPr>
            <a:spLocks noGrp="1"/>
          </p:cNvSpPr>
          <p:nvPr>
            <p:ph type="title"/>
          </p:nvPr>
        </p:nvSpPr>
        <p:spPr/>
        <p:txBody>
          <a:bodyPr/>
          <a:lstStyle/>
          <a:p>
            <a:r>
              <a:rPr lang="en-US" dirty="0">
                <a:solidFill>
                  <a:schemeClr val="bg1"/>
                </a:solidFill>
              </a:rPr>
              <a:t>Bernoulli bandit problem</a:t>
            </a:r>
            <a:endParaRPr lang="LID4096" dirty="0">
              <a:solidFill>
                <a:schemeClr val="bg1"/>
              </a:solidFill>
            </a:endParaRPr>
          </a:p>
        </p:txBody>
      </p:sp>
      <p:sp>
        <p:nvSpPr>
          <p:cNvPr id="3" name="Text Placeholder 2">
            <a:extLst>
              <a:ext uri="{FF2B5EF4-FFF2-40B4-BE49-F238E27FC236}">
                <a16:creationId xmlns:a16="http://schemas.microsoft.com/office/drawing/2014/main" id="{445DDAC4-693C-6E08-52FC-49EDCCAA00BA}"/>
              </a:ext>
            </a:extLst>
          </p:cNvPr>
          <p:cNvSpPr>
            <a:spLocks noGrp="1"/>
          </p:cNvSpPr>
          <p:nvPr>
            <p:ph type="body" idx="1"/>
          </p:nvPr>
        </p:nvSpPr>
        <p:spPr/>
        <p:txBody>
          <a:bodyPr/>
          <a:lstStyle/>
          <a:p>
            <a:endParaRPr lang="LID4096" dirty="0"/>
          </a:p>
        </p:txBody>
      </p:sp>
      <p:pic>
        <p:nvPicPr>
          <p:cNvPr id="4" name="Online Media 3" title="Thompson sampling, one armed bandits, and the Beta distribution">
            <a:hlinkClick r:id="" action="ppaction://media"/>
            <a:extLst>
              <a:ext uri="{FF2B5EF4-FFF2-40B4-BE49-F238E27FC236}">
                <a16:creationId xmlns:a16="http://schemas.microsoft.com/office/drawing/2014/main" id="{0C264CBF-9989-C146-EFF9-216520134DCB}"/>
              </a:ext>
            </a:extLst>
          </p:cNvPr>
          <p:cNvPicPr>
            <a:picLocks noRot="1" noChangeAspect="1"/>
          </p:cNvPicPr>
          <p:nvPr>
            <a:videoFile r:link="rId1"/>
          </p:nvPr>
        </p:nvPicPr>
        <p:blipFill>
          <a:blip r:embed="rId4"/>
          <a:stretch>
            <a:fillRect/>
          </a:stretch>
        </p:blipFill>
        <p:spPr>
          <a:xfrm>
            <a:off x="363576" y="1623535"/>
            <a:ext cx="8416847" cy="4755518"/>
          </a:xfrm>
          <a:prstGeom prst="rect">
            <a:avLst/>
          </a:prstGeom>
        </p:spPr>
      </p:pic>
    </p:spTree>
    <p:extLst>
      <p:ext uri="{BB962C8B-B14F-4D97-AF65-F5344CB8AC3E}">
        <p14:creationId xmlns:p14="http://schemas.microsoft.com/office/powerpoint/2010/main" val="33842211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9FE2-E7F4-5BA5-8DEC-AD17EE55D01A}"/>
              </a:ext>
            </a:extLst>
          </p:cNvPr>
          <p:cNvSpPr>
            <a:spLocks noGrp="1"/>
          </p:cNvSpPr>
          <p:nvPr>
            <p:ph type="title"/>
          </p:nvPr>
        </p:nvSpPr>
        <p:spPr/>
        <p:txBody>
          <a:bodyPr/>
          <a:lstStyle/>
          <a:p>
            <a:r>
              <a:rPr lang="en-US" dirty="0"/>
              <a:t>Algorithm</a:t>
            </a:r>
            <a:endParaRPr lang="LID4096" dirty="0"/>
          </a:p>
        </p:txBody>
      </p:sp>
      <p:sp>
        <p:nvSpPr>
          <p:cNvPr id="3" name="Text Placeholder 2">
            <a:extLst>
              <a:ext uri="{FF2B5EF4-FFF2-40B4-BE49-F238E27FC236}">
                <a16:creationId xmlns:a16="http://schemas.microsoft.com/office/drawing/2014/main" id="{31B2CEF9-B692-2AE2-D98C-ADA673AF7CEB}"/>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3A23BF67-DDCE-1A06-CB68-E11B2294A501}"/>
              </a:ext>
            </a:extLst>
          </p:cNvPr>
          <p:cNvPicPr>
            <a:picLocks noChangeAspect="1"/>
          </p:cNvPicPr>
          <p:nvPr/>
        </p:nvPicPr>
        <p:blipFill>
          <a:blip r:embed="rId2"/>
          <a:stretch>
            <a:fillRect/>
          </a:stretch>
        </p:blipFill>
        <p:spPr>
          <a:xfrm>
            <a:off x="628650" y="1184300"/>
            <a:ext cx="8116463" cy="5003409"/>
          </a:xfrm>
          <a:prstGeom prst="rect">
            <a:avLst/>
          </a:prstGeom>
        </p:spPr>
      </p:pic>
    </p:spTree>
    <p:extLst>
      <p:ext uri="{BB962C8B-B14F-4D97-AF65-F5344CB8AC3E}">
        <p14:creationId xmlns:p14="http://schemas.microsoft.com/office/powerpoint/2010/main" val="219070073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824BC-6C8F-EF98-C01E-1F7DDE026258}"/>
              </a:ext>
            </a:extLst>
          </p:cNvPr>
          <p:cNvSpPr>
            <a:spLocks noGrp="1"/>
          </p:cNvSpPr>
          <p:nvPr>
            <p:ph type="body" idx="1"/>
          </p:nvPr>
        </p:nvSpPr>
        <p:spPr>
          <a:xfrm>
            <a:off x="628650" y="1857430"/>
            <a:ext cx="7886700" cy="4351338"/>
          </a:xfrm>
        </p:spPr>
        <p:txBody>
          <a:bodyPr/>
          <a:lstStyle/>
          <a:p>
            <a:pPr marL="0" indent="0">
              <a:buNone/>
            </a:pPr>
            <a:endParaRPr lang="LID4096" dirty="0"/>
          </a:p>
        </p:txBody>
      </p:sp>
      <p:pic>
        <p:nvPicPr>
          <p:cNvPr id="5" name="Picture 4">
            <a:extLst>
              <a:ext uri="{FF2B5EF4-FFF2-40B4-BE49-F238E27FC236}">
                <a16:creationId xmlns:a16="http://schemas.microsoft.com/office/drawing/2014/main" id="{ABD26E02-D74F-2C78-F857-77C922ED6FA7}"/>
              </a:ext>
            </a:extLst>
          </p:cNvPr>
          <p:cNvPicPr>
            <a:picLocks noChangeAspect="1"/>
          </p:cNvPicPr>
          <p:nvPr/>
        </p:nvPicPr>
        <p:blipFill>
          <a:blip r:embed="rId3"/>
          <a:stretch>
            <a:fillRect/>
          </a:stretch>
        </p:blipFill>
        <p:spPr>
          <a:xfrm>
            <a:off x="-17859" y="2036847"/>
            <a:ext cx="9144000" cy="3491438"/>
          </a:xfrm>
          <a:prstGeom prst="rect">
            <a:avLst/>
          </a:prstGeom>
        </p:spPr>
      </p:pic>
      <p:sp>
        <p:nvSpPr>
          <p:cNvPr id="6" name="Title 5">
            <a:extLst>
              <a:ext uri="{FF2B5EF4-FFF2-40B4-BE49-F238E27FC236}">
                <a16:creationId xmlns:a16="http://schemas.microsoft.com/office/drawing/2014/main" id="{3692E7C6-0B9A-7E4E-5E91-9A7CC78A1700}"/>
              </a:ext>
            </a:extLst>
          </p:cNvPr>
          <p:cNvSpPr>
            <a:spLocks noGrp="1"/>
          </p:cNvSpPr>
          <p:nvPr>
            <p:ph type="title"/>
          </p:nvPr>
        </p:nvSpPr>
        <p:spPr/>
        <p:txBody>
          <a:bodyPr/>
          <a:lstStyle/>
          <a:p>
            <a:r>
              <a:rPr lang="en-US" altLang="zh-CN" dirty="0"/>
              <a:t>Overview of the approach</a:t>
            </a:r>
            <a:endParaRPr lang="LID4096" dirty="0"/>
          </a:p>
        </p:txBody>
      </p:sp>
      <p:sp>
        <p:nvSpPr>
          <p:cNvPr id="7" name="Freeform: Shape 6">
            <a:extLst>
              <a:ext uri="{FF2B5EF4-FFF2-40B4-BE49-F238E27FC236}">
                <a16:creationId xmlns:a16="http://schemas.microsoft.com/office/drawing/2014/main" id="{99F66B05-0C35-B7FE-FABE-E9D968A5D382}"/>
              </a:ext>
            </a:extLst>
          </p:cNvPr>
          <p:cNvSpPr/>
          <p:nvPr/>
        </p:nvSpPr>
        <p:spPr>
          <a:xfrm>
            <a:off x="2286000" y="2402958"/>
            <a:ext cx="3349256" cy="2658140"/>
          </a:xfrm>
          <a:custGeom>
            <a:avLst/>
            <a:gdLst>
              <a:gd name="connsiteX0" fmla="*/ 0 w 3349256"/>
              <a:gd name="connsiteY0" fmla="*/ 53163 h 2658140"/>
              <a:gd name="connsiteX1" fmla="*/ 42530 w 3349256"/>
              <a:gd name="connsiteY1" fmla="*/ 2658140 h 2658140"/>
              <a:gd name="connsiteX2" fmla="*/ 3327991 w 3349256"/>
              <a:gd name="connsiteY2" fmla="*/ 2658140 h 2658140"/>
              <a:gd name="connsiteX3" fmla="*/ 3349256 w 3349256"/>
              <a:gd name="connsiteY3" fmla="*/ 1828800 h 2658140"/>
              <a:gd name="connsiteX4" fmla="*/ 1584251 w 3349256"/>
              <a:gd name="connsiteY4" fmla="*/ 1584251 h 2658140"/>
              <a:gd name="connsiteX5" fmla="*/ 1456660 w 3349256"/>
              <a:gd name="connsiteY5" fmla="*/ 0 h 2658140"/>
              <a:gd name="connsiteX6" fmla="*/ 1626781 w 3349256"/>
              <a:gd name="connsiteY6" fmla="*/ 10633 h 2658140"/>
              <a:gd name="connsiteX7" fmla="*/ 0 w 3349256"/>
              <a:gd name="connsiteY7" fmla="*/ 53163 h 26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9256" h="2658140">
                <a:moveTo>
                  <a:pt x="0" y="53163"/>
                </a:moveTo>
                <a:lnTo>
                  <a:pt x="42530" y="2658140"/>
                </a:lnTo>
                <a:lnTo>
                  <a:pt x="3327991" y="2658140"/>
                </a:lnTo>
                <a:lnTo>
                  <a:pt x="3349256" y="1828800"/>
                </a:lnTo>
                <a:lnTo>
                  <a:pt x="1584251" y="1584251"/>
                </a:lnTo>
                <a:lnTo>
                  <a:pt x="1456660" y="0"/>
                </a:lnTo>
                <a:cubicBezTo>
                  <a:pt x="1584145" y="12749"/>
                  <a:pt x="1527367" y="10633"/>
                  <a:pt x="1626781" y="10633"/>
                </a:cubicBezTo>
                <a:lnTo>
                  <a:pt x="0" y="53163"/>
                </a:lnTo>
                <a:close/>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748510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016-B3F9-5ABC-7129-A5528C5E23D4}"/>
              </a:ext>
            </a:extLst>
          </p:cNvPr>
          <p:cNvSpPr>
            <a:spLocks noGrp="1"/>
          </p:cNvSpPr>
          <p:nvPr>
            <p:ph type="title"/>
          </p:nvPr>
        </p:nvSpPr>
        <p:spPr/>
        <p:txBody>
          <a:bodyPr/>
          <a:lstStyle/>
          <a:p>
            <a:r>
              <a:rPr lang="en-US" dirty="0"/>
              <a:t>Fitness function</a:t>
            </a:r>
            <a:endParaRPr lang="LID4096" dirty="0"/>
          </a:p>
        </p:txBody>
      </p:sp>
      <p:sp>
        <p:nvSpPr>
          <p:cNvPr id="3" name="Text Placeholder 2">
            <a:extLst>
              <a:ext uri="{FF2B5EF4-FFF2-40B4-BE49-F238E27FC236}">
                <a16:creationId xmlns:a16="http://schemas.microsoft.com/office/drawing/2014/main" id="{20CACA23-09A4-F9C0-B137-819202EC125F}"/>
              </a:ext>
            </a:extLst>
          </p:cNvPr>
          <p:cNvSpPr>
            <a:spLocks noGrp="1"/>
          </p:cNvSpPr>
          <p:nvPr>
            <p:ph type="body" idx="1"/>
          </p:nvPr>
        </p:nvSpPr>
        <p:spPr/>
        <p:txBody>
          <a:bodyPr/>
          <a:lstStyle/>
          <a:p>
            <a:r>
              <a:rPr lang="en-US" dirty="0"/>
              <a:t>Design a fitness function and score to rank each generated program.</a:t>
            </a:r>
          </a:p>
          <a:p>
            <a:r>
              <a:rPr lang="en-US" dirty="0"/>
              <a:t>The intuition behind the fitness calculation is to give higher scores to the generated mutation programs with</a:t>
            </a:r>
          </a:p>
          <a:p>
            <a:pPr lvl="1"/>
            <a:r>
              <a:rPr lang="en-US" sz="2400" dirty="0">
                <a:solidFill>
                  <a:srgbClr val="FF0000"/>
                </a:solidFill>
              </a:rPr>
              <a:t>deeper execution path</a:t>
            </a:r>
          </a:p>
          <a:p>
            <a:pPr lvl="1"/>
            <a:r>
              <a:rPr lang="en-US" sz="2400" dirty="0">
                <a:solidFill>
                  <a:srgbClr val="FF0000"/>
                </a:solidFill>
              </a:rPr>
              <a:t>more diverse computation graph</a:t>
            </a:r>
          </a:p>
          <a:p>
            <a:pPr lvl="1"/>
            <a:r>
              <a:rPr lang="en-US" sz="2400" dirty="0">
                <a:solidFill>
                  <a:srgbClr val="FF0000"/>
                </a:solidFill>
              </a:rPr>
              <a:t>more complicated API invocations</a:t>
            </a:r>
          </a:p>
          <a:p>
            <a:endParaRPr lang="LID4096" sz="2664" dirty="0"/>
          </a:p>
        </p:txBody>
      </p:sp>
    </p:spTree>
    <p:extLst>
      <p:ext uri="{BB962C8B-B14F-4D97-AF65-F5344CB8AC3E}">
        <p14:creationId xmlns:p14="http://schemas.microsoft.com/office/powerpoint/2010/main" val="20861416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00BE-EB52-C052-8795-0137317E1D65}"/>
              </a:ext>
            </a:extLst>
          </p:cNvPr>
          <p:cNvSpPr>
            <a:spLocks noGrp="1"/>
          </p:cNvSpPr>
          <p:nvPr>
            <p:ph type="title"/>
          </p:nvPr>
        </p:nvSpPr>
        <p:spPr/>
        <p:txBody>
          <a:bodyPr/>
          <a:lstStyle/>
          <a:p>
            <a:r>
              <a:rPr lang="en-US" dirty="0"/>
              <a:t>Depth of dataflow graph</a:t>
            </a:r>
            <a:endParaRPr lang="LID4096" dirty="0"/>
          </a:p>
        </p:txBody>
      </p:sp>
      <p:sp>
        <p:nvSpPr>
          <p:cNvPr id="3" name="Text Placeholder 2">
            <a:extLst>
              <a:ext uri="{FF2B5EF4-FFF2-40B4-BE49-F238E27FC236}">
                <a16:creationId xmlns:a16="http://schemas.microsoft.com/office/drawing/2014/main" id="{B6FFFF02-888D-58A1-E3A3-A1681A64A607}"/>
              </a:ext>
            </a:extLst>
          </p:cNvPr>
          <p:cNvSpPr>
            <a:spLocks noGrp="1"/>
          </p:cNvSpPr>
          <p:nvPr>
            <p:ph type="body" idx="1"/>
          </p:nvPr>
        </p:nvSpPr>
        <p:spPr/>
        <p:txBody>
          <a:bodyPr/>
          <a:lstStyle/>
          <a:p>
            <a:r>
              <a:rPr lang="en-US" dirty="0"/>
              <a:t>Dataflow graph with each edge representing </a:t>
            </a:r>
            <a:r>
              <a:rPr lang="en-US" dirty="0">
                <a:solidFill>
                  <a:srgbClr val="FF0000"/>
                </a:solidFill>
              </a:rPr>
              <a:t>data dependencies between two operations</a:t>
            </a:r>
            <a:r>
              <a:rPr lang="en-US" dirty="0"/>
              <a:t>. </a:t>
            </a:r>
          </a:p>
          <a:p>
            <a:r>
              <a:rPr lang="en-US" dirty="0"/>
              <a:t>The depth of the dataflow graph (D) is defined as the </a:t>
            </a:r>
            <a:r>
              <a:rPr lang="en-US" dirty="0">
                <a:solidFill>
                  <a:srgbClr val="FF0000"/>
                </a:solidFill>
              </a:rPr>
              <a:t>maximum number of edges </a:t>
            </a:r>
            <a:r>
              <a:rPr lang="en-US" dirty="0"/>
              <a:t>in any path of the graph</a:t>
            </a:r>
            <a:endParaRPr lang="LID4096" dirty="0"/>
          </a:p>
        </p:txBody>
      </p:sp>
      <p:pic>
        <p:nvPicPr>
          <p:cNvPr id="1026" name="Picture 2">
            <a:extLst>
              <a:ext uri="{FF2B5EF4-FFF2-40B4-BE49-F238E27FC236}">
                <a16:creationId xmlns:a16="http://schemas.microsoft.com/office/drawing/2014/main" id="{10607DC2-D61F-D86C-9B12-143A9F5F2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685" y="3765919"/>
            <a:ext cx="41433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B1DDD4-DE67-9843-5CBA-2CAA2DE30C98}"/>
              </a:ext>
            </a:extLst>
          </p:cNvPr>
          <p:cNvPicPr>
            <a:picLocks noChangeAspect="1"/>
          </p:cNvPicPr>
          <p:nvPr/>
        </p:nvPicPr>
        <p:blipFill>
          <a:blip r:embed="rId3"/>
          <a:stretch>
            <a:fillRect/>
          </a:stretch>
        </p:blipFill>
        <p:spPr>
          <a:xfrm>
            <a:off x="1438497" y="3765919"/>
            <a:ext cx="1676842" cy="282667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E9B1CDF-3604-6F2F-638E-F3A106EC4607}"/>
                  </a:ext>
                </a:extLst>
              </p14:cNvPr>
              <p14:cNvContentPartPr/>
              <p14:nvPr/>
            </p14:nvContentPartPr>
            <p14:xfrm>
              <a:off x="4581954" y="4093384"/>
              <a:ext cx="1900440" cy="2118960"/>
            </p14:xfrm>
          </p:contentPart>
        </mc:Choice>
        <mc:Fallback xmlns="">
          <p:pic>
            <p:nvPicPr>
              <p:cNvPr id="7" name="Ink 6">
                <a:extLst>
                  <a:ext uri="{FF2B5EF4-FFF2-40B4-BE49-F238E27FC236}">
                    <a16:creationId xmlns:a16="http://schemas.microsoft.com/office/drawing/2014/main" id="{9E9B1CDF-3604-6F2F-638E-F3A106EC4607}"/>
                  </a:ext>
                </a:extLst>
              </p:cNvPr>
              <p:cNvPicPr/>
              <p:nvPr/>
            </p:nvPicPr>
            <p:blipFill>
              <a:blip r:embed="rId5"/>
              <a:stretch>
                <a:fillRect/>
              </a:stretch>
            </p:blipFill>
            <p:spPr>
              <a:xfrm>
                <a:off x="4573314" y="4084384"/>
                <a:ext cx="1918080" cy="2136600"/>
              </a:xfrm>
              <a:prstGeom prst="rect">
                <a:avLst/>
              </a:prstGeom>
            </p:spPr>
          </p:pic>
        </mc:Fallback>
      </mc:AlternateContent>
      <p:grpSp>
        <p:nvGrpSpPr>
          <p:cNvPr id="16" name="Group 15">
            <a:extLst>
              <a:ext uri="{FF2B5EF4-FFF2-40B4-BE49-F238E27FC236}">
                <a16:creationId xmlns:a16="http://schemas.microsoft.com/office/drawing/2014/main" id="{32C82914-8A59-6A36-7469-9B02F6CA1CA2}"/>
              </a:ext>
            </a:extLst>
          </p:cNvPr>
          <p:cNvGrpSpPr/>
          <p:nvPr/>
        </p:nvGrpSpPr>
        <p:grpSpPr>
          <a:xfrm>
            <a:off x="5730354" y="5464624"/>
            <a:ext cx="2795400" cy="786960"/>
            <a:chOff x="5730354" y="5464624"/>
            <a:chExt cx="2795400" cy="78696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2365182-1BFE-16BA-35E2-66601ADAF3BC}"/>
                    </a:ext>
                  </a:extLst>
                </p14:cNvPr>
                <p14:cNvContentPartPr/>
                <p14:nvPr/>
              </p14:nvContentPartPr>
              <p14:xfrm>
                <a:off x="5730354" y="5517544"/>
                <a:ext cx="1529280" cy="734040"/>
              </p14:xfrm>
            </p:contentPart>
          </mc:Choice>
          <mc:Fallback xmlns="">
            <p:pic>
              <p:nvPicPr>
                <p:cNvPr id="13" name="Ink 12">
                  <a:extLst>
                    <a:ext uri="{FF2B5EF4-FFF2-40B4-BE49-F238E27FC236}">
                      <a16:creationId xmlns:a16="http://schemas.microsoft.com/office/drawing/2014/main" id="{42365182-1BFE-16BA-35E2-66601ADAF3BC}"/>
                    </a:ext>
                  </a:extLst>
                </p:cNvPr>
                <p:cNvPicPr/>
                <p:nvPr/>
              </p:nvPicPr>
              <p:blipFill>
                <a:blip r:embed="rId7"/>
                <a:stretch>
                  <a:fillRect/>
                </a:stretch>
              </p:blipFill>
              <p:spPr>
                <a:xfrm>
                  <a:off x="5721714" y="5508544"/>
                  <a:ext cx="154692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82DB7045-D0A1-8D7E-EC70-572352B30E7C}"/>
                    </a:ext>
                  </a:extLst>
                </p14:cNvPr>
                <p14:cNvContentPartPr/>
                <p14:nvPr/>
              </p14:nvContentPartPr>
              <p14:xfrm>
                <a:off x="8015994" y="5464624"/>
                <a:ext cx="509760" cy="576360"/>
              </p14:xfrm>
            </p:contentPart>
          </mc:Choice>
          <mc:Fallback xmlns="">
            <p:pic>
              <p:nvPicPr>
                <p:cNvPr id="14" name="Ink 13">
                  <a:extLst>
                    <a:ext uri="{FF2B5EF4-FFF2-40B4-BE49-F238E27FC236}">
                      <a16:creationId xmlns:a16="http://schemas.microsoft.com/office/drawing/2014/main" id="{82DB7045-D0A1-8D7E-EC70-572352B30E7C}"/>
                    </a:ext>
                  </a:extLst>
                </p:cNvPr>
                <p:cNvPicPr/>
                <p:nvPr/>
              </p:nvPicPr>
              <p:blipFill>
                <a:blip r:embed="rId9"/>
                <a:stretch>
                  <a:fillRect/>
                </a:stretch>
              </p:blipFill>
              <p:spPr>
                <a:xfrm>
                  <a:off x="8006994" y="5455624"/>
                  <a:ext cx="52740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87A18C9B-D7AB-3A9C-E8BB-CC413AAA790B}"/>
                    </a:ext>
                  </a:extLst>
                </p14:cNvPr>
                <p14:cNvContentPartPr/>
                <p14:nvPr/>
              </p14:nvContentPartPr>
              <p14:xfrm>
                <a:off x="8165754" y="5553184"/>
                <a:ext cx="248040" cy="60480"/>
              </p14:xfrm>
            </p:contentPart>
          </mc:Choice>
          <mc:Fallback xmlns="">
            <p:pic>
              <p:nvPicPr>
                <p:cNvPr id="15" name="Ink 14">
                  <a:extLst>
                    <a:ext uri="{FF2B5EF4-FFF2-40B4-BE49-F238E27FC236}">
                      <a16:creationId xmlns:a16="http://schemas.microsoft.com/office/drawing/2014/main" id="{87A18C9B-D7AB-3A9C-E8BB-CC413AAA790B}"/>
                    </a:ext>
                  </a:extLst>
                </p:cNvPr>
                <p:cNvPicPr/>
                <p:nvPr/>
              </p:nvPicPr>
              <p:blipFill>
                <a:blip r:embed="rId11"/>
                <a:stretch>
                  <a:fillRect/>
                </a:stretch>
              </p:blipFill>
              <p:spPr>
                <a:xfrm>
                  <a:off x="8157114" y="5544544"/>
                  <a:ext cx="265680" cy="78120"/>
                </a:xfrm>
                <a:prstGeom prst="rect">
                  <a:avLst/>
                </a:prstGeom>
              </p:spPr>
            </p:pic>
          </mc:Fallback>
        </mc:AlternateContent>
      </p:grpSp>
    </p:spTree>
    <p:extLst>
      <p:ext uri="{BB962C8B-B14F-4D97-AF65-F5344CB8AC3E}">
        <p14:creationId xmlns:p14="http://schemas.microsoft.com/office/powerpoint/2010/main" val="36222558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82AD-71B0-F2B3-3D0B-2CF00C79E098}"/>
              </a:ext>
            </a:extLst>
          </p:cNvPr>
          <p:cNvSpPr>
            <a:spLocks noGrp="1"/>
          </p:cNvSpPr>
          <p:nvPr>
            <p:ph type="title"/>
          </p:nvPr>
        </p:nvSpPr>
        <p:spPr/>
        <p:txBody>
          <a:bodyPr/>
          <a:lstStyle/>
          <a:p>
            <a:r>
              <a:rPr lang="en-US" dirty="0"/>
              <a:t>Number of API calls</a:t>
            </a:r>
            <a:endParaRPr lang="LID4096" dirty="0"/>
          </a:p>
        </p:txBody>
      </p:sp>
      <p:sp>
        <p:nvSpPr>
          <p:cNvPr id="3" name="Text Placeholder 2">
            <a:extLst>
              <a:ext uri="{FF2B5EF4-FFF2-40B4-BE49-F238E27FC236}">
                <a16:creationId xmlns:a16="http://schemas.microsoft.com/office/drawing/2014/main" id="{F88C222F-74D7-C99D-5BC5-3C83D0DC7442}"/>
              </a:ext>
            </a:extLst>
          </p:cNvPr>
          <p:cNvSpPr>
            <a:spLocks noGrp="1"/>
          </p:cNvSpPr>
          <p:nvPr>
            <p:ph type="body" idx="1"/>
          </p:nvPr>
        </p:nvSpPr>
        <p:spPr/>
        <p:txBody>
          <a:bodyPr/>
          <a:lstStyle/>
          <a:p>
            <a:r>
              <a:rPr lang="en-US" dirty="0"/>
              <a:t>We count the number of unique library API calls (U) that exist within each code snippets. </a:t>
            </a:r>
          </a:p>
          <a:p>
            <a:r>
              <a:rPr lang="en-US" dirty="0"/>
              <a:t>Since LLM tends to generate many code snippets where code line(s) are repeated, we also count and </a:t>
            </a:r>
            <a:r>
              <a:rPr lang="en-US" dirty="0">
                <a:solidFill>
                  <a:srgbClr val="FF0000"/>
                </a:solidFill>
              </a:rPr>
              <a:t>penalize the number of library APIs that are repeatedly called with the same inputs (R).</a:t>
            </a:r>
          </a:p>
          <a:p>
            <a:endParaRPr lang="en-US" dirty="0"/>
          </a:p>
          <a:p>
            <a:r>
              <a:rPr lang="en-US" sz="3200" b="1" dirty="0" err="1"/>
              <a:t>FitnessFunction</a:t>
            </a:r>
            <a:r>
              <a:rPr lang="en-US" sz="3200" b="1" dirty="0"/>
              <a:t>(𝐶) = D + U − R</a:t>
            </a:r>
            <a:endParaRPr lang="LID4096" sz="3200" b="1" dirty="0"/>
          </a:p>
        </p:txBody>
      </p:sp>
    </p:spTree>
    <p:extLst>
      <p:ext uri="{BB962C8B-B14F-4D97-AF65-F5344CB8AC3E}">
        <p14:creationId xmlns:p14="http://schemas.microsoft.com/office/powerpoint/2010/main" val="765594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4ABB8-C2F8-5AB7-2C7C-2A6F7CF83779}"/>
              </a:ext>
            </a:extLst>
          </p:cNvPr>
          <p:cNvSpPr>
            <a:spLocks noGrp="1"/>
          </p:cNvSpPr>
          <p:nvPr>
            <p:ph type="title"/>
          </p:nvPr>
        </p:nvSpPr>
        <p:spPr/>
        <p:txBody>
          <a:bodyPr/>
          <a:lstStyle/>
          <a:p>
            <a:r>
              <a:rPr lang="en-US" altLang="zh-CN" dirty="0"/>
              <a:t>O</a:t>
            </a:r>
            <a:r>
              <a:rPr lang="en-US" dirty="0"/>
              <a:t>racle</a:t>
            </a:r>
            <a:endParaRPr lang="LID4096" dirty="0"/>
          </a:p>
        </p:txBody>
      </p:sp>
      <p:sp>
        <p:nvSpPr>
          <p:cNvPr id="3" name="Text Placeholder 2">
            <a:extLst>
              <a:ext uri="{FF2B5EF4-FFF2-40B4-BE49-F238E27FC236}">
                <a16:creationId xmlns:a16="http://schemas.microsoft.com/office/drawing/2014/main" id="{1C297020-2FBC-4794-31C5-D8471869CF7B}"/>
              </a:ext>
            </a:extLst>
          </p:cNvPr>
          <p:cNvSpPr>
            <a:spLocks noGrp="1"/>
          </p:cNvSpPr>
          <p:nvPr>
            <p:ph type="body" idx="1"/>
          </p:nvPr>
        </p:nvSpPr>
        <p:spPr/>
        <p:txBody>
          <a:bodyPr>
            <a:normAutofit/>
          </a:bodyPr>
          <a:lstStyle/>
          <a:p>
            <a:r>
              <a:rPr lang="en-US" dirty="0"/>
              <a:t>Execute the generated code snippets on </a:t>
            </a:r>
            <a:r>
              <a:rPr lang="en-US" b="1" dirty="0"/>
              <a:t>CPU</a:t>
            </a:r>
            <a:r>
              <a:rPr lang="en-US" dirty="0"/>
              <a:t> and </a:t>
            </a:r>
            <a:r>
              <a:rPr lang="en-US" b="1" dirty="0"/>
              <a:t>GPU</a:t>
            </a:r>
            <a:r>
              <a:rPr lang="en-US" dirty="0"/>
              <a:t>, record all the variables including the intermediate ones, and detect potential bugs. </a:t>
            </a:r>
          </a:p>
          <a:p>
            <a:pPr lvl="1"/>
            <a:r>
              <a:rPr lang="en-US" b="1" dirty="0"/>
              <a:t>Wrong-Computation</a:t>
            </a:r>
            <a:r>
              <a:rPr lang="en-US" dirty="0"/>
              <a:t>: </a:t>
            </a:r>
            <a:r>
              <a:rPr lang="en-US" dirty="0">
                <a:solidFill>
                  <a:srgbClr val="FF0000"/>
                </a:solidFill>
              </a:rPr>
              <a:t>Difference in computed values can indicate a potential semantic bug in different backend implementations</a:t>
            </a:r>
            <a:r>
              <a:rPr lang="en-US" dirty="0"/>
              <a:t> of a library API or interactions between different APIs.</a:t>
            </a:r>
          </a:p>
          <a:p>
            <a:pPr lvl="1"/>
            <a:r>
              <a:rPr lang="en-US" b="1" dirty="0"/>
              <a:t>Crash:</a:t>
            </a:r>
            <a:r>
              <a:rPr lang="en-US" dirty="0"/>
              <a:t> During program execution, we also detect </a:t>
            </a:r>
            <a:r>
              <a:rPr lang="en-US" dirty="0">
                <a:solidFill>
                  <a:srgbClr val="FF0000"/>
                </a:solidFill>
              </a:rPr>
              <a:t>unexpected crashes</a:t>
            </a:r>
            <a:r>
              <a:rPr lang="en-US" dirty="0"/>
              <a:t>, e.g. segmentation faults, aborts, INTERNAL_ASSERT_FAILED errors. Such crashes indicate failures to check or handle invalid inputs or corner cases, and can lead to security risks.</a:t>
            </a:r>
          </a:p>
          <a:p>
            <a:endParaRPr lang="en-US" dirty="0"/>
          </a:p>
          <a:p>
            <a:endParaRPr lang="LID4096" dirty="0"/>
          </a:p>
        </p:txBody>
      </p:sp>
    </p:spTree>
    <p:extLst>
      <p:ext uri="{BB962C8B-B14F-4D97-AF65-F5344CB8AC3E}">
        <p14:creationId xmlns:p14="http://schemas.microsoft.com/office/powerpoint/2010/main" val="13545444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A3C1-8D32-EB57-3AC9-2B5CE779FBCA}"/>
              </a:ext>
            </a:extLst>
          </p:cNvPr>
          <p:cNvSpPr>
            <a:spLocks noGrp="1"/>
          </p:cNvSpPr>
          <p:nvPr>
            <p:ph type="title"/>
          </p:nvPr>
        </p:nvSpPr>
        <p:spPr/>
        <p:txBody>
          <a:bodyPr>
            <a:normAutofit/>
          </a:bodyPr>
          <a:lstStyle/>
          <a:p>
            <a:r>
              <a:rPr lang="en-US" dirty="0">
                <a:solidFill>
                  <a:schemeClr val="bg1"/>
                </a:solidFill>
              </a:rPr>
              <a:t>D</a:t>
            </a:r>
            <a:r>
              <a:rPr lang="en-US" i="0" dirty="0">
                <a:solidFill>
                  <a:schemeClr val="bg1"/>
                </a:solidFill>
                <a:effectLst/>
              </a:rPr>
              <a:t>ifferential fuzzing</a:t>
            </a:r>
            <a:endParaRPr lang="LID4096" dirty="0">
              <a:solidFill>
                <a:schemeClr val="bg1"/>
              </a:solidFill>
            </a:endParaRPr>
          </a:p>
        </p:txBody>
      </p:sp>
      <p:sp>
        <p:nvSpPr>
          <p:cNvPr id="3" name="Text Placeholder 2">
            <a:extLst>
              <a:ext uri="{FF2B5EF4-FFF2-40B4-BE49-F238E27FC236}">
                <a16:creationId xmlns:a16="http://schemas.microsoft.com/office/drawing/2014/main" id="{72E8339D-E5CB-82AD-43A0-7C69271A2E0E}"/>
              </a:ext>
            </a:extLst>
          </p:cNvPr>
          <p:cNvSpPr>
            <a:spLocks noGrp="1"/>
          </p:cNvSpPr>
          <p:nvPr>
            <p:ph type="body" idx="1"/>
          </p:nvPr>
        </p:nvSpPr>
        <p:spPr>
          <a:xfrm>
            <a:off x="265814" y="1825625"/>
            <a:ext cx="8569842" cy="4351338"/>
          </a:xfrm>
        </p:spPr>
        <p:txBody>
          <a:bodyPr/>
          <a:lstStyle/>
          <a:p>
            <a:r>
              <a:rPr lang="en-US" b="1" i="0" dirty="0">
                <a:solidFill>
                  <a:srgbClr val="202122"/>
                </a:solidFill>
                <a:effectLst/>
                <a:latin typeface="Arial" panose="020B0604020202020204" pitchFamily="34" charset="0"/>
              </a:rPr>
              <a:t>Differential testing</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2"/>
              </a:rPr>
              <a:t>[1]</a:t>
            </a:r>
            <a:r>
              <a:rPr lang="en-US" b="0" i="0" dirty="0">
                <a:solidFill>
                  <a:srgbClr val="202122"/>
                </a:solidFill>
                <a:effectLst/>
                <a:latin typeface="Arial" panose="020B0604020202020204" pitchFamily="34" charset="0"/>
              </a:rPr>
              <a:t> also known as </a:t>
            </a:r>
            <a:r>
              <a:rPr lang="en-US" b="1" i="0" dirty="0">
                <a:solidFill>
                  <a:srgbClr val="202122"/>
                </a:solidFill>
                <a:effectLst/>
                <a:latin typeface="Arial" panose="020B0604020202020204" pitchFamily="34" charset="0"/>
              </a:rPr>
              <a:t>differential fuzzing</a:t>
            </a:r>
            <a:r>
              <a:rPr lang="en-US" b="0" i="0" dirty="0">
                <a:solidFill>
                  <a:srgbClr val="202122"/>
                </a:solidFill>
                <a:effectLst/>
                <a:latin typeface="Arial" panose="020B0604020202020204" pitchFamily="34" charset="0"/>
              </a:rPr>
              <a:t>, is a popular </a:t>
            </a:r>
            <a:r>
              <a:rPr lang="en-US" b="0" i="0" u="none" strike="noStrike" dirty="0">
                <a:solidFill>
                  <a:srgbClr val="3366CC"/>
                </a:solidFill>
                <a:effectLst/>
                <a:latin typeface="Arial" panose="020B0604020202020204" pitchFamily="34" charset="0"/>
                <a:hlinkClick r:id="rId3" tooltip="Software testing"/>
              </a:rPr>
              <a:t>software testing</a:t>
            </a:r>
            <a:r>
              <a:rPr lang="en-US" b="0" i="0" dirty="0">
                <a:solidFill>
                  <a:srgbClr val="202122"/>
                </a:solidFill>
                <a:effectLst/>
                <a:latin typeface="Arial" panose="020B0604020202020204" pitchFamily="34" charset="0"/>
              </a:rPr>
              <a:t> technique that attempts to detect </a:t>
            </a:r>
            <a:r>
              <a:rPr lang="en-US" b="0" i="0" u="none" strike="noStrike" dirty="0">
                <a:solidFill>
                  <a:srgbClr val="3366CC"/>
                </a:solidFill>
                <a:effectLst/>
                <a:latin typeface="Arial" panose="020B0604020202020204" pitchFamily="34" charset="0"/>
                <a:hlinkClick r:id="rId4" tooltip="Software bugs"/>
              </a:rPr>
              <a:t>bugs</a:t>
            </a:r>
            <a:r>
              <a:rPr lang="en-US" b="0" i="0" dirty="0">
                <a:solidFill>
                  <a:srgbClr val="202122"/>
                </a:solidFill>
                <a:effectLst/>
                <a:latin typeface="Arial" panose="020B0604020202020204" pitchFamily="34" charset="0"/>
              </a:rPr>
              <a:t>, by providing the same input to a series of similar applications (or to different implementations of the same application), and observing differences in their execution</a:t>
            </a:r>
            <a:endParaRPr lang="LID4096" dirty="0"/>
          </a:p>
        </p:txBody>
      </p:sp>
    </p:spTree>
    <p:extLst>
      <p:ext uri="{BB962C8B-B14F-4D97-AF65-F5344CB8AC3E}">
        <p14:creationId xmlns:p14="http://schemas.microsoft.com/office/powerpoint/2010/main" val="7893747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Fuzz Testing"/>
          <p:cNvSpPr txBox="1">
            <a:spLocks noGrp="1"/>
          </p:cNvSpPr>
          <p:nvPr>
            <p:ph type="title"/>
          </p:nvPr>
        </p:nvSpPr>
        <p:spPr>
          <a:prstGeom prst="rect">
            <a:avLst/>
          </a:prstGeom>
          <a:noFill/>
        </p:spPr>
        <p:txBody>
          <a:bodyPr vert="horz" lIns="540000" tIns="135000" rIns="540000" bIns="135000" rtlCol="0" anchor="ctr">
            <a:normAutofit/>
          </a:bodyPr>
          <a:lstStyle/>
          <a:p>
            <a:r>
              <a:rPr lang="en-US" b="1" dirty="0">
                <a:solidFill>
                  <a:srgbClr val="C00000"/>
                </a:solidFill>
              </a:rPr>
              <a:t>Fuzz Testing (Fuzzing)</a:t>
            </a:r>
          </a:p>
        </p:txBody>
      </p:sp>
      <p:sp>
        <p:nvSpPr>
          <p:cNvPr id="467" name="Generates lots of inputs automatically (could be invalid) to a program…"/>
          <p:cNvSpPr txBox="1">
            <a:spLocks noGrp="1"/>
          </p:cNvSpPr>
          <p:nvPr>
            <p:ph type="body" idx="1"/>
          </p:nvPr>
        </p:nvSpPr>
        <p:spPr>
          <a:xfrm>
            <a:off x="691140" y="1653863"/>
            <a:ext cx="7474850" cy="3315147"/>
          </a:xfrm>
          <a:prstGeom prst="rect">
            <a:avLst/>
          </a:prstGeom>
        </p:spPr>
        <p:txBody>
          <a:bodyPr>
            <a:normAutofit/>
          </a:bodyPr>
          <a:lstStyle/>
          <a:p>
            <a:pPr marL="222677" indent="-222677" defTabSz="292660">
              <a:spcBef>
                <a:spcPts val="738"/>
              </a:spcBef>
              <a:defRPr sz="4275"/>
            </a:pPr>
            <a:r>
              <a:rPr lang="en-US" sz="2800" dirty="0">
                <a:latin typeface="+mn-lt"/>
              </a:rPr>
              <a:t>Generates lots of random inputs </a:t>
            </a:r>
            <a:r>
              <a:rPr lang="en-US" sz="2800" dirty="0">
                <a:solidFill>
                  <a:srgbClr val="0433FF"/>
                </a:solidFill>
                <a:latin typeface="+mn-lt"/>
              </a:rPr>
              <a:t>automatically</a:t>
            </a:r>
            <a:r>
              <a:rPr lang="en-US" sz="2800" dirty="0">
                <a:latin typeface="+mn-lt"/>
              </a:rPr>
              <a:t> (including </a:t>
            </a:r>
            <a:r>
              <a:rPr lang="en-US" sz="2800" dirty="0">
                <a:solidFill>
                  <a:srgbClr val="FF0000"/>
                </a:solidFill>
                <a:latin typeface="+mn-lt"/>
              </a:rPr>
              <a:t>invalid/abnormal</a:t>
            </a:r>
            <a:r>
              <a:rPr lang="en-US" sz="2800" dirty="0">
                <a:latin typeface="+mn-lt"/>
              </a:rPr>
              <a:t>) to a program to discover bad behavior such as crashes (</a:t>
            </a:r>
            <a:r>
              <a:rPr lang="en-US" sz="2800" dirty="0">
                <a:solidFill>
                  <a:srgbClr val="FF0000"/>
                </a:solidFill>
                <a:latin typeface="+mn-lt"/>
              </a:rPr>
              <a:t>without oracle</a:t>
            </a:r>
            <a:r>
              <a:rPr lang="en-US" sz="2800" dirty="0">
                <a:latin typeface="+mn-lt"/>
              </a:rPr>
              <a:t>)</a:t>
            </a:r>
          </a:p>
          <a:p>
            <a:pPr marL="222677" indent="-222677" defTabSz="292660">
              <a:spcBef>
                <a:spcPts val="738"/>
              </a:spcBef>
              <a:defRPr sz="4275"/>
            </a:pPr>
            <a:endParaRPr lang="en-US" sz="2800" dirty="0">
              <a:latin typeface="+mn-lt"/>
            </a:endParaRPr>
          </a:p>
        </p:txBody>
      </p:sp>
      <p:sp>
        <p:nvSpPr>
          <p:cNvPr id="4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pPr>
            <a:fld id="{86CB4B4D-7CA3-9044-876B-883B54F8677D}" type="slidenum">
              <a:rPr sz="1350">
                <a:solidFill>
                  <a:srgbClr val="000000"/>
                </a:solidFill>
                <a:latin typeface="Helvetica" panose="020B0604020202020204" pitchFamily="34" charset="0"/>
                <a:cs typeface="Helvetica" panose="020B0604020202020204" pitchFamily="34" charset="0"/>
              </a:rPr>
              <a:pPr>
                <a:defRPr/>
              </a:pPr>
              <a:t>4</a:t>
            </a:fld>
            <a:endParaRPr sz="135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64715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7359-60BE-E825-EACB-C811806A5094}"/>
              </a:ext>
            </a:extLst>
          </p:cNvPr>
          <p:cNvSpPr>
            <a:spLocks noGrp="1"/>
          </p:cNvSpPr>
          <p:nvPr>
            <p:ph type="title"/>
          </p:nvPr>
        </p:nvSpPr>
        <p:spPr/>
        <p:txBody>
          <a:bodyPr/>
          <a:lstStyle/>
          <a:p>
            <a:r>
              <a:rPr lang="en-US" dirty="0"/>
              <a:t>Coverage </a:t>
            </a:r>
            <a:endParaRPr lang="LID4096" dirty="0"/>
          </a:p>
        </p:txBody>
      </p:sp>
      <p:pic>
        <p:nvPicPr>
          <p:cNvPr id="5" name="Picture 4">
            <a:extLst>
              <a:ext uri="{FF2B5EF4-FFF2-40B4-BE49-F238E27FC236}">
                <a16:creationId xmlns:a16="http://schemas.microsoft.com/office/drawing/2014/main" id="{C81F81B4-7483-4A85-CBFB-3465E2B52036}"/>
              </a:ext>
            </a:extLst>
          </p:cNvPr>
          <p:cNvPicPr>
            <a:picLocks noChangeAspect="1"/>
          </p:cNvPicPr>
          <p:nvPr/>
        </p:nvPicPr>
        <p:blipFill>
          <a:blip r:embed="rId2"/>
          <a:stretch>
            <a:fillRect/>
          </a:stretch>
        </p:blipFill>
        <p:spPr>
          <a:xfrm>
            <a:off x="251568" y="1819053"/>
            <a:ext cx="8640863" cy="407138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BDF1F82-75C0-E167-52AE-813FE5B217E9}"/>
                  </a:ext>
                </a:extLst>
              </p14:cNvPr>
              <p14:cNvContentPartPr/>
              <p14:nvPr/>
            </p14:nvContentPartPr>
            <p14:xfrm>
              <a:off x="977467" y="5239624"/>
              <a:ext cx="7472160" cy="288720"/>
            </p14:xfrm>
          </p:contentPart>
        </mc:Choice>
        <mc:Fallback xmlns="">
          <p:pic>
            <p:nvPicPr>
              <p:cNvPr id="6" name="Ink 5">
                <a:extLst>
                  <a:ext uri="{FF2B5EF4-FFF2-40B4-BE49-F238E27FC236}">
                    <a16:creationId xmlns:a16="http://schemas.microsoft.com/office/drawing/2014/main" id="{9BDF1F82-75C0-E167-52AE-813FE5B217E9}"/>
                  </a:ext>
                </a:extLst>
              </p:cNvPr>
              <p:cNvPicPr/>
              <p:nvPr/>
            </p:nvPicPr>
            <p:blipFill>
              <a:blip r:embed="rId4"/>
              <a:stretch>
                <a:fillRect/>
              </a:stretch>
            </p:blipFill>
            <p:spPr>
              <a:xfrm>
                <a:off x="923467" y="5131984"/>
                <a:ext cx="7579800" cy="504360"/>
              </a:xfrm>
              <a:prstGeom prst="rect">
                <a:avLst/>
              </a:prstGeom>
            </p:spPr>
          </p:pic>
        </mc:Fallback>
      </mc:AlternateContent>
    </p:spTree>
    <p:extLst>
      <p:ext uri="{BB962C8B-B14F-4D97-AF65-F5344CB8AC3E}">
        <p14:creationId xmlns:p14="http://schemas.microsoft.com/office/powerpoint/2010/main" val="28815094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1D1B-CAC9-E222-9145-8544C95F7D5B}"/>
              </a:ext>
            </a:extLst>
          </p:cNvPr>
          <p:cNvSpPr>
            <a:spLocks noGrp="1"/>
          </p:cNvSpPr>
          <p:nvPr>
            <p:ph type="title"/>
          </p:nvPr>
        </p:nvSpPr>
        <p:spPr/>
        <p:txBody>
          <a:bodyPr>
            <a:normAutofit fontScale="90000"/>
          </a:bodyPr>
          <a:lstStyle/>
          <a:p>
            <a:r>
              <a:rPr lang="en-US" altLang="zh-CN" dirty="0"/>
              <a:t>The effectiveness of operation selection algorithm</a:t>
            </a:r>
            <a:endParaRPr lang="LID4096" dirty="0"/>
          </a:p>
        </p:txBody>
      </p:sp>
      <p:sp>
        <p:nvSpPr>
          <p:cNvPr id="3" name="Text Placeholder 2">
            <a:extLst>
              <a:ext uri="{FF2B5EF4-FFF2-40B4-BE49-F238E27FC236}">
                <a16:creationId xmlns:a16="http://schemas.microsoft.com/office/drawing/2014/main" id="{023E7FD9-8B3E-A646-EC18-981A92FF226F}"/>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7F6BD9BF-848A-BFFA-5FF4-61604C3906E4}"/>
              </a:ext>
            </a:extLst>
          </p:cNvPr>
          <p:cNvPicPr>
            <a:picLocks noChangeAspect="1"/>
          </p:cNvPicPr>
          <p:nvPr/>
        </p:nvPicPr>
        <p:blipFill>
          <a:blip r:embed="rId2"/>
          <a:stretch>
            <a:fillRect/>
          </a:stretch>
        </p:blipFill>
        <p:spPr>
          <a:xfrm>
            <a:off x="189881" y="1955929"/>
            <a:ext cx="8728520" cy="3583634"/>
          </a:xfrm>
          <a:prstGeom prst="rect">
            <a:avLst/>
          </a:prstGeom>
        </p:spPr>
      </p:pic>
    </p:spTree>
    <p:extLst>
      <p:ext uri="{BB962C8B-B14F-4D97-AF65-F5344CB8AC3E}">
        <p14:creationId xmlns:p14="http://schemas.microsoft.com/office/powerpoint/2010/main" val="353756655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145-95CE-0A0F-E9F3-9025AF7C6745}"/>
              </a:ext>
            </a:extLst>
          </p:cNvPr>
          <p:cNvSpPr>
            <a:spLocks noGrp="1"/>
          </p:cNvSpPr>
          <p:nvPr>
            <p:ph type="title"/>
          </p:nvPr>
        </p:nvSpPr>
        <p:spPr/>
        <p:txBody>
          <a:bodyPr/>
          <a:lstStyle/>
          <a:p>
            <a:r>
              <a:rPr lang="en-US" dirty="0"/>
              <a:t>Bugs detected</a:t>
            </a:r>
            <a:endParaRPr lang="LID4096" dirty="0"/>
          </a:p>
        </p:txBody>
      </p:sp>
      <p:sp>
        <p:nvSpPr>
          <p:cNvPr id="3" name="Text Placeholder 2">
            <a:extLst>
              <a:ext uri="{FF2B5EF4-FFF2-40B4-BE49-F238E27FC236}">
                <a16:creationId xmlns:a16="http://schemas.microsoft.com/office/drawing/2014/main" id="{4FC5E0BC-BEB8-596E-92CF-F2F11B42718A}"/>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CB33BC3E-103D-251B-B5C9-D630803D02BC}"/>
              </a:ext>
            </a:extLst>
          </p:cNvPr>
          <p:cNvPicPr>
            <a:picLocks noChangeAspect="1"/>
          </p:cNvPicPr>
          <p:nvPr/>
        </p:nvPicPr>
        <p:blipFill>
          <a:blip r:embed="rId2"/>
          <a:stretch>
            <a:fillRect/>
          </a:stretch>
        </p:blipFill>
        <p:spPr>
          <a:xfrm>
            <a:off x="0" y="1961300"/>
            <a:ext cx="9144000" cy="2935399"/>
          </a:xfrm>
          <a:prstGeom prst="rect">
            <a:avLst/>
          </a:prstGeom>
        </p:spPr>
      </p:pic>
    </p:spTree>
    <p:extLst>
      <p:ext uri="{BB962C8B-B14F-4D97-AF65-F5344CB8AC3E}">
        <p14:creationId xmlns:p14="http://schemas.microsoft.com/office/powerpoint/2010/main" val="391891057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60BEDB-D907-C003-1755-5A3D453D9DD2}"/>
              </a:ext>
            </a:extLst>
          </p:cNvPr>
          <p:cNvSpPr>
            <a:spLocks noGrp="1"/>
          </p:cNvSpPr>
          <p:nvPr>
            <p:ph type="body" idx="1"/>
          </p:nvPr>
        </p:nvSpPr>
        <p:spPr/>
        <p:txBody>
          <a:bodyPr/>
          <a:lstStyle/>
          <a:p>
            <a:endParaRPr lang="LID4096"/>
          </a:p>
        </p:txBody>
      </p:sp>
      <p:pic>
        <p:nvPicPr>
          <p:cNvPr id="5" name="Picture 4">
            <a:extLst>
              <a:ext uri="{FF2B5EF4-FFF2-40B4-BE49-F238E27FC236}">
                <a16:creationId xmlns:a16="http://schemas.microsoft.com/office/drawing/2014/main" id="{20D1F41A-952A-382C-A887-CFAFE0C7C3BD}"/>
              </a:ext>
            </a:extLst>
          </p:cNvPr>
          <p:cNvPicPr>
            <a:picLocks noChangeAspect="1"/>
          </p:cNvPicPr>
          <p:nvPr/>
        </p:nvPicPr>
        <p:blipFill>
          <a:blip r:embed="rId3"/>
          <a:stretch>
            <a:fillRect/>
          </a:stretch>
        </p:blipFill>
        <p:spPr>
          <a:xfrm>
            <a:off x="457200" y="485712"/>
            <a:ext cx="8133907" cy="5860163"/>
          </a:xfrm>
          <a:prstGeom prst="rect">
            <a:avLst/>
          </a:prstGeom>
        </p:spPr>
      </p:pic>
    </p:spTree>
    <p:extLst>
      <p:ext uri="{BB962C8B-B14F-4D97-AF65-F5344CB8AC3E}">
        <p14:creationId xmlns:p14="http://schemas.microsoft.com/office/powerpoint/2010/main" val="117597072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40FA-6CE7-2D1B-8A64-E105AFB2CBDB}"/>
              </a:ext>
            </a:extLst>
          </p:cNvPr>
          <p:cNvSpPr>
            <a:spLocks noGrp="1"/>
          </p:cNvSpPr>
          <p:nvPr>
            <p:ph type="title"/>
          </p:nvPr>
        </p:nvSpPr>
        <p:spPr/>
        <p:txBody>
          <a:bodyPr/>
          <a:lstStyle/>
          <a:p>
            <a:r>
              <a:rPr lang="en-US" dirty="0"/>
              <a:t>Summary</a:t>
            </a:r>
            <a:endParaRPr lang="LID4096" dirty="0"/>
          </a:p>
        </p:txBody>
      </p:sp>
      <p:sp>
        <p:nvSpPr>
          <p:cNvPr id="3" name="Text Placeholder 2">
            <a:extLst>
              <a:ext uri="{FF2B5EF4-FFF2-40B4-BE49-F238E27FC236}">
                <a16:creationId xmlns:a16="http://schemas.microsoft.com/office/drawing/2014/main" id="{802B17D5-A69C-5AD7-9EE1-D76533BF5D5A}"/>
              </a:ext>
            </a:extLst>
          </p:cNvPr>
          <p:cNvSpPr>
            <a:spLocks noGrp="1"/>
          </p:cNvSpPr>
          <p:nvPr>
            <p:ph type="body" idx="1"/>
          </p:nvPr>
        </p:nvSpPr>
        <p:spPr/>
        <p:txBody>
          <a:bodyPr/>
          <a:lstStyle/>
          <a:p>
            <a:pPr marL="102452" indent="-222677" defTabSz="292660">
              <a:spcBef>
                <a:spcPts val="738"/>
              </a:spcBef>
              <a:defRPr sz="4275"/>
            </a:pPr>
            <a:r>
              <a:rPr lang="en-US" sz="3200" u="sng" dirty="0">
                <a:latin typeface="+mn-lt"/>
              </a:rPr>
              <a:t>Generator-based:</a:t>
            </a:r>
          </a:p>
          <a:p>
            <a:pPr marL="559652" lvl="1" indent="-222677" defTabSz="292660">
              <a:spcBef>
                <a:spcPts val="738"/>
              </a:spcBef>
              <a:defRPr sz="4275"/>
            </a:pPr>
            <a:r>
              <a:rPr lang="en-US" sz="2672" dirty="0">
                <a:latin typeface="+mn-lt"/>
              </a:rPr>
              <a:t>Random</a:t>
            </a:r>
          </a:p>
          <a:p>
            <a:pPr marL="559652" lvl="1" indent="-222677" defTabSz="292660">
              <a:spcBef>
                <a:spcPts val="738"/>
              </a:spcBef>
              <a:defRPr sz="4275"/>
            </a:pPr>
            <a:r>
              <a:rPr lang="en-US" sz="2800" dirty="0">
                <a:latin typeface="+mn-lt"/>
              </a:rPr>
              <a:t>Template-based</a:t>
            </a:r>
          </a:p>
          <a:p>
            <a:pPr marL="0" indent="-234525" defTabSz="292660">
              <a:spcBef>
                <a:spcPts val="738"/>
              </a:spcBef>
              <a:defRPr sz="4275"/>
            </a:pPr>
            <a:r>
              <a:rPr lang="en-US" sz="3200" dirty="0">
                <a:latin typeface="+mn-lt"/>
              </a:rPr>
              <a:t>Mutation-based</a:t>
            </a:r>
          </a:p>
          <a:p>
            <a:pPr marL="0" indent="-234525" defTabSz="292660">
              <a:spcBef>
                <a:spcPts val="738"/>
              </a:spcBef>
              <a:defRPr sz="4275"/>
            </a:pPr>
            <a:r>
              <a:rPr lang="en-US" sz="3200" dirty="0">
                <a:latin typeface="+mn-lt"/>
              </a:rPr>
              <a:t>Research on fuzzy testing</a:t>
            </a:r>
          </a:p>
          <a:p>
            <a:endParaRPr lang="LID4096" dirty="0"/>
          </a:p>
        </p:txBody>
      </p:sp>
    </p:spTree>
    <p:extLst>
      <p:ext uri="{BB962C8B-B14F-4D97-AF65-F5344CB8AC3E}">
        <p14:creationId xmlns:p14="http://schemas.microsoft.com/office/powerpoint/2010/main" val="39060876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zz Testing">
            <a:extLst>
              <a:ext uri="{FF2B5EF4-FFF2-40B4-BE49-F238E27FC236}">
                <a16:creationId xmlns:a16="http://schemas.microsoft.com/office/drawing/2014/main" id="{A7A19CF5-6513-4082-B54B-EAEF79C248BC}"/>
              </a:ext>
            </a:extLst>
          </p:cNvPr>
          <p:cNvSpPr txBox="1">
            <a:spLocks noGrp="1"/>
          </p:cNvSpPr>
          <p:nvPr>
            <p:ph type="title"/>
          </p:nvPr>
        </p:nvSpPr>
        <p:spPr>
          <a:prstGeom prst="rect">
            <a:avLst/>
          </a:prstGeom>
          <a:noFill/>
        </p:spPr>
        <p:txBody>
          <a:bodyPr vert="horz" lIns="540000" tIns="135000" rIns="540000" bIns="135000" rtlCol="0" anchor="ctr">
            <a:normAutofit/>
          </a:bodyPr>
          <a:lstStyle/>
          <a:p>
            <a:r>
              <a:rPr lang="en-US" b="1" dirty="0">
                <a:solidFill>
                  <a:srgbClr val="C00000"/>
                </a:solidFill>
              </a:rPr>
              <a:t>Fuzz Testing (Fuzzing)</a:t>
            </a:r>
          </a:p>
        </p:txBody>
      </p:sp>
      <p:sp>
        <p:nvSpPr>
          <p:cNvPr id="3" name="Text Placeholder 2">
            <a:extLst>
              <a:ext uri="{FF2B5EF4-FFF2-40B4-BE49-F238E27FC236}">
                <a16:creationId xmlns:a16="http://schemas.microsoft.com/office/drawing/2014/main" id="{372354E4-D7BA-48FF-AF8C-0A47A2411492}"/>
              </a:ext>
            </a:extLst>
          </p:cNvPr>
          <p:cNvSpPr>
            <a:spLocks noGrp="1"/>
          </p:cNvSpPr>
          <p:nvPr>
            <p:ph type="body" idx="1"/>
          </p:nvPr>
        </p:nvSpPr>
        <p:spPr/>
        <p:txBody>
          <a:bodyPr>
            <a:normAutofit/>
          </a:bodyPr>
          <a:lstStyle/>
          <a:p>
            <a:r>
              <a:rPr lang="en-US" sz="2400" dirty="0">
                <a:latin typeface="+mn-lt"/>
              </a:rPr>
              <a:t>Approach</a:t>
            </a:r>
          </a:p>
          <a:p>
            <a:pPr lvl="1"/>
            <a:r>
              <a:rPr lang="en-US" sz="2400" dirty="0">
                <a:latin typeface="+mn-lt"/>
              </a:rPr>
              <a:t>Construct random/invalid/abnormal inputs </a:t>
            </a:r>
          </a:p>
          <a:p>
            <a:pPr lvl="1"/>
            <a:r>
              <a:rPr lang="en-US" sz="2400" dirty="0">
                <a:latin typeface="+mn-lt"/>
              </a:rPr>
              <a:t>Run programs using random/invalid/abnormal inputs</a:t>
            </a:r>
          </a:p>
          <a:p>
            <a:pPr lvl="1"/>
            <a:r>
              <a:rPr lang="en-US" sz="2400" b="0" i="0" dirty="0">
                <a:solidFill>
                  <a:srgbClr val="222222"/>
                </a:solidFill>
                <a:effectLst/>
                <a:latin typeface="Source Sans Pro" panose="020B0503030403020204" pitchFamily="34" charset="0"/>
              </a:rPr>
              <a:t>Monitor system behavior and </a:t>
            </a:r>
            <a:r>
              <a:rPr lang="en-US" sz="2400" dirty="0">
                <a:latin typeface="+mn-lt"/>
              </a:rPr>
              <a:t>Identify bugs </a:t>
            </a:r>
          </a:p>
          <a:p>
            <a:r>
              <a:rPr lang="en-US" sz="2400" dirty="0">
                <a:latin typeface="+mn-lt"/>
              </a:rPr>
              <a:t>Errors found: </a:t>
            </a:r>
          </a:p>
          <a:p>
            <a:pPr lvl="1"/>
            <a:r>
              <a:rPr lang="en-US" sz="2400" dirty="0">
                <a:latin typeface="+mn-lt"/>
              </a:rPr>
              <a:t>Array indices out of bounds, not checking null pointers, …</a:t>
            </a:r>
            <a:endParaRPr lang="LID4096" sz="2400" dirty="0">
              <a:latin typeface="+mn-lt"/>
            </a:endParaRPr>
          </a:p>
        </p:txBody>
      </p:sp>
      <p:sp>
        <p:nvSpPr>
          <p:cNvPr id="4" name="Slide Number Placeholder 3">
            <a:extLst>
              <a:ext uri="{FF2B5EF4-FFF2-40B4-BE49-F238E27FC236}">
                <a16:creationId xmlns:a16="http://schemas.microsoft.com/office/drawing/2014/main" id="{2D0C9506-AC5D-4AE1-AB91-7AE7F4E0291C}"/>
              </a:ext>
            </a:extLst>
          </p:cNvPr>
          <p:cNvSpPr>
            <a:spLocks noGrp="1"/>
          </p:cNvSpPr>
          <p:nvPr>
            <p:ph type="sldNum" sz="quarter" idx="2"/>
          </p:nvPr>
        </p:nvSpPr>
        <p:spPr/>
        <p:txBody>
          <a:bodyPr/>
          <a:lstStyle/>
          <a:p>
            <a:fld id="{86CB4B4D-7CA3-9044-876B-883B54F8677D}" type="slidenum">
              <a:rPr lang="en-SS" smtClean="0"/>
              <a:t>5</a:t>
            </a:fld>
            <a:endParaRPr lang="en-SS"/>
          </a:p>
        </p:txBody>
      </p:sp>
    </p:spTree>
    <p:extLst>
      <p:ext uri="{BB962C8B-B14F-4D97-AF65-F5344CB8AC3E}">
        <p14:creationId xmlns:p14="http://schemas.microsoft.com/office/powerpoint/2010/main" val="40682383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Applying fuzz testing to …"/>
          <p:cNvSpPr txBox="1">
            <a:spLocks noGrp="1"/>
          </p:cNvSpPr>
          <p:nvPr>
            <p:ph type="title"/>
          </p:nvPr>
        </p:nvSpPr>
        <p:spPr>
          <a:prstGeom prst="rect">
            <a:avLst/>
          </a:prstGeom>
          <a:noFill/>
        </p:spPr>
        <p:txBody>
          <a:bodyPr vert="horz" lIns="540000" tIns="135000" rIns="540000" bIns="135000" rtlCol="0" anchor="ctr">
            <a:normAutofit/>
          </a:bodyPr>
          <a:lstStyle/>
          <a:p>
            <a:r>
              <a:rPr b="1" dirty="0">
                <a:solidFill>
                  <a:srgbClr val="C00000"/>
                </a:solidFill>
              </a:rPr>
              <a:t>Applying fuzz testing to …</a:t>
            </a:r>
          </a:p>
        </p:txBody>
      </p:sp>
      <p:sp>
        <p:nvSpPr>
          <p:cNvPr id="471" name="Fuzz testing is widely applied to find vulnerabilities.…"/>
          <p:cNvSpPr txBox="1">
            <a:spLocks noGrp="1"/>
          </p:cNvSpPr>
          <p:nvPr>
            <p:ph type="body" idx="1"/>
          </p:nvPr>
        </p:nvSpPr>
        <p:spPr>
          <a:xfrm>
            <a:off x="691138" y="1451440"/>
            <a:ext cx="7315825" cy="2969379"/>
          </a:xfrm>
          <a:prstGeom prst="rect">
            <a:avLst/>
          </a:prstGeom>
        </p:spPr>
        <p:txBody>
          <a:bodyPr>
            <a:normAutofit/>
          </a:bodyPr>
          <a:lstStyle/>
          <a:p>
            <a:pPr marL="189861" indent="-189861" defTabSz="249531">
              <a:spcBef>
                <a:spcPts val="633"/>
              </a:spcBef>
              <a:defRPr sz="3645"/>
            </a:pPr>
            <a:r>
              <a:rPr sz="2400" dirty="0">
                <a:latin typeface="+mn-lt"/>
              </a:rPr>
              <a:t>Recent: Testing self-driving </a:t>
            </a:r>
            <a:r>
              <a:rPr lang="en-US" sz="2400" dirty="0">
                <a:latin typeface="+mn-lt"/>
              </a:rPr>
              <a:t>system</a:t>
            </a:r>
            <a:endParaRPr sz="2400" dirty="0">
              <a:latin typeface="+mn-lt"/>
            </a:endParaRPr>
          </a:p>
          <a:p>
            <a:pPr marL="189861" indent="-189861" defTabSz="249531">
              <a:spcBef>
                <a:spcPts val="633"/>
              </a:spcBef>
              <a:defRPr sz="3645"/>
            </a:pPr>
            <a:endParaRPr sz="4400" dirty="0">
              <a:latin typeface="+mn-lt"/>
            </a:endParaRPr>
          </a:p>
          <a:p>
            <a:pPr marL="189861" indent="-189861" defTabSz="249531">
              <a:spcBef>
                <a:spcPts val="633"/>
              </a:spcBef>
              <a:defRPr sz="3645"/>
            </a:pPr>
            <a:endParaRPr sz="4400" dirty="0">
              <a:latin typeface="+mn-lt"/>
            </a:endParaRPr>
          </a:p>
        </p:txBody>
      </p:sp>
      <p:sp>
        <p:nvSpPr>
          <p:cNvPr id="47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pPr>
            <a:fld id="{86CB4B4D-7CA3-9044-876B-883B54F8677D}" type="slidenum">
              <a:rPr sz="1350">
                <a:solidFill>
                  <a:srgbClr val="000000"/>
                </a:solidFill>
                <a:latin typeface="Helvetica" panose="020B0604020202020204" pitchFamily="34" charset="0"/>
                <a:cs typeface="Helvetica" panose="020B0604020202020204" pitchFamily="34" charset="0"/>
              </a:rPr>
              <a:pPr>
                <a:defRPr/>
              </a:pPr>
              <a:t>6</a:t>
            </a:fld>
            <a:endParaRPr sz="1350">
              <a:solidFill>
                <a:srgbClr val="000000"/>
              </a:solidFill>
              <a:latin typeface="Helvetica" panose="020B0604020202020204" pitchFamily="34" charset="0"/>
              <a:cs typeface="Helvetica" panose="020B0604020202020204" pitchFamily="34" charset="0"/>
            </a:endParaRPr>
          </a:p>
        </p:txBody>
      </p:sp>
      <p:pic>
        <p:nvPicPr>
          <p:cNvPr id="473" name="Screen Shot 2019-01-31 at 10.59.55 PM.pdf" descr="Screen Shot 2019-01-31 at 10.59.55 PM.pdf"/>
          <p:cNvPicPr>
            <a:picLocks noChangeAspect="1"/>
          </p:cNvPicPr>
          <p:nvPr/>
        </p:nvPicPr>
        <p:blipFill>
          <a:blip r:embed="rId2"/>
          <a:stretch>
            <a:fillRect/>
          </a:stretch>
        </p:blipFill>
        <p:spPr>
          <a:xfrm>
            <a:off x="957104" y="2664015"/>
            <a:ext cx="6027492" cy="2464576"/>
          </a:xfrm>
          <a:prstGeom prst="rect">
            <a:avLst/>
          </a:prstGeom>
          <a:ln w="12700">
            <a:miter lim="400000"/>
          </a:ln>
        </p:spPr>
      </p:pic>
      <p:sp>
        <p:nvSpPr>
          <p:cNvPr id="474" name="Fuzz images (i.e., one of the input of self-driving car)"/>
          <p:cNvSpPr txBox="1"/>
          <p:nvPr/>
        </p:nvSpPr>
        <p:spPr>
          <a:xfrm>
            <a:off x="3280181" y="5467844"/>
            <a:ext cx="1642694"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defRPr sz="2800"/>
            </a:lvl1pPr>
          </a:lstStyle>
          <a:p>
            <a:pPr>
              <a:defRPr/>
            </a:pPr>
            <a:r>
              <a:rPr sz="1800" dirty="0">
                <a:solidFill>
                  <a:srgbClr val="000000"/>
                </a:solidFill>
                <a:latin typeface="Gill Sans" panose="020B0502020104020203" pitchFamily="34" charset="-79"/>
                <a:cs typeface="Gill Sans" panose="020B0502020104020203" pitchFamily="34" charset="-79"/>
              </a:rPr>
              <a:t>Fuzz images</a:t>
            </a:r>
          </a:p>
        </p:txBody>
      </p:sp>
    </p:spTree>
    <p:extLst>
      <p:ext uri="{BB962C8B-B14F-4D97-AF65-F5344CB8AC3E}">
        <p14:creationId xmlns:p14="http://schemas.microsoft.com/office/powerpoint/2010/main" val="16421893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23348D-38A2-4710-9E7A-AFF41CFC2A57}"/>
              </a:ext>
            </a:extLst>
          </p:cNvPr>
          <p:cNvSpPr>
            <a:spLocks noGrp="1"/>
          </p:cNvSpPr>
          <p:nvPr>
            <p:ph type="body" idx="1"/>
          </p:nvPr>
        </p:nvSpPr>
        <p:spPr/>
        <p:txBody>
          <a:bodyPr/>
          <a:lstStyle/>
          <a:p>
            <a:r>
              <a:rPr lang="en-US" dirty="0">
                <a:latin typeface="+mn-lt"/>
              </a:rPr>
              <a:t>For any piece of software, the set of invalid inputs is unbounded</a:t>
            </a:r>
          </a:p>
          <a:p>
            <a:r>
              <a:rPr lang="en-US" dirty="0">
                <a:latin typeface="+mn-lt"/>
              </a:rPr>
              <a:t>Test cases generator must be clever enough to craft test cases that are most likely to trigger bugs in the target software</a:t>
            </a:r>
            <a:endParaRPr lang="LID4096" dirty="0">
              <a:latin typeface="+mn-lt"/>
            </a:endParaRPr>
          </a:p>
        </p:txBody>
      </p:sp>
      <p:sp>
        <p:nvSpPr>
          <p:cNvPr id="4" name="Slide Number Placeholder 3">
            <a:extLst>
              <a:ext uri="{FF2B5EF4-FFF2-40B4-BE49-F238E27FC236}">
                <a16:creationId xmlns:a16="http://schemas.microsoft.com/office/drawing/2014/main" id="{58796006-6EEC-4D19-B531-28709BAAE9CD}"/>
              </a:ext>
            </a:extLst>
          </p:cNvPr>
          <p:cNvSpPr>
            <a:spLocks noGrp="1"/>
          </p:cNvSpPr>
          <p:nvPr>
            <p:ph type="sldNum" sz="quarter" idx="2"/>
          </p:nvPr>
        </p:nvSpPr>
        <p:spPr/>
        <p:txBody>
          <a:bodyPr/>
          <a:lstStyle/>
          <a:p>
            <a:fld id="{86CB4B4D-7CA3-9044-876B-883B54F8677D}" type="slidenum">
              <a:rPr lang="en-SS" smtClean="0"/>
              <a:t>7</a:t>
            </a:fld>
            <a:endParaRPr lang="en-SS"/>
          </a:p>
        </p:txBody>
      </p:sp>
      <p:sp>
        <p:nvSpPr>
          <p:cNvPr id="5" name="Applying fuzz testing to …">
            <a:extLst>
              <a:ext uri="{FF2B5EF4-FFF2-40B4-BE49-F238E27FC236}">
                <a16:creationId xmlns:a16="http://schemas.microsoft.com/office/drawing/2014/main" id="{E8BE02A9-F139-4E45-96F2-C7BE22F237F8}"/>
              </a:ext>
            </a:extLst>
          </p:cNvPr>
          <p:cNvSpPr txBox="1">
            <a:spLocks/>
          </p:cNvSpPr>
          <p:nvPr/>
        </p:nvSpPr>
        <p:spPr>
          <a:xfrm>
            <a:off x="-104858" y="393547"/>
            <a:ext cx="8326009" cy="894923"/>
          </a:xfrm>
          <a:prstGeom prst="rect">
            <a:avLst/>
          </a:prstGeom>
          <a:noFill/>
        </p:spPr>
        <p:txBody>
          <a:bodyPr vert="horz" lIns="540000" tIns="135000" rIns="540000" bIns="135000" rtlCol="0" anchor="ctr">
            <a:normAutofit/>
          </a:bodyPr>
          <a:lstStyle>
            <a:lvl1pPr algn="l" defTabSz="914400" rtl="0" eaLnBrk="1" latinLnBrk="0" hangingPunct="1">
              <a:lnSpc>
                <a:spcPct val="90000"/>
              </a:lnSpc>
              <a:spcBef>
                <a:spcPct val="0"/>
              </a:spcBef>
              <a:buNone/>
              <a:defRPr sz="4400" b="1" i="0" kern="1200">
                <a:solidFill>
                  <a:srgbClr val="FFFFFF"/>
                </a:solidFill>
                <a:latin typeface="Gill Sans SemiBold" panose="020B0502020104020203" pitchFamily="34" charset="-79"/>
                <a:ea typeface="+mj-ea"/>
                <a:cs typeface="Gill Sans SemiBold" panose="020B0502020104020203" pitchFamily="34" charset="-79"/>
              </a:defRPr>
            </a:lvl1pPr>
          </a:lstStyle>
          <a:p>
            <a:r>
              <a:rPr lang="en-US" sz="3600" dirty="0">
                <a:solidFill>
                  <a:srgbClr val="C00000"/>
                </a:solidFill>
                <a:latin typeface="+mj-lt"/>
              </a:rPr>
              <a:t>Fuzzing is an infinite space problem</a:t>
            </a:r>
          </a:p>
        </p:txBody>
      </p:sp>
    </p:spTree>
    <p:extLst>
      <p:ext uri="{BB962C8B-B14F-4D97-AF65-F5344CB8AC3E}">
        <p14:creationId xmlns:p14="http://schemas.microsoft.com/office/powerpoint/2010/main" val="39157052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Fuzz Testing"/>
          <p:cNvSpPr txBox="1">
            <a:spLocks noGrp="1"/>
          </p:cNvSpPr>
          <p:nvPr>
            <p:ph type="title"/>
          </p:nvPr>
        </p:nvSpPr>
        <p:spPr>
          <a:prstGeom prst="rect">
            <a:avLst/>
          </a:prstGeom>
          <a:noFill/>
        </p:spPr>
        <p:txBody>
          <a:bodyPr vert="horz" lIns="540000" tIns="135000" rIns="540000" bIns="135000" rtlCol="0" anchor="ctr">
            <a:normAutofit/>
          </a:bodyPr>
          <a:lstStyle/>
          <a:p>
            <a:r>
              <a:rPr lang="en-US" b="1" dirty="0">
                <a:solidFill>
                  <a:srgbClr val="C00000"/>
                </a:solidFill>
              </a:rPr>
              <a:t>How to generate the test cases?</a:t>
            </a:r>
            <a:endParaRPr b="1" dirty="0">
              <a:solidFill>
                <a:srgbClr val="C00000"/>
              </a:solidFill>
            </a:endParaRPr>
          </a:p>
        </p:txBody>
      </p:sp>
      <p:sp>
        <p:nvSpPr>
          <p:cNvPr id="467" name="Generates lots of inputs automatically (could be invalid) to a program…"/>
          <p:cNvSpPr txBox="1">
            <a:spLocks noGrp="1"/>
          </p:cNvSpPr>
          <p:nvPr>
            <p:ph type="body" idx="1"/>
          </p:nvPr>
        </p:nvSpPr>
        <p:spPr>
          <a:xfrm>
            <a:off x="826936" y="1367624"/>
            <a:ext cx="6671771" cy="4022805"/>
          </a:xfrm>
          <a:prstGeom prst="rect">
            <a:avLst/>
          </a:prstGeom>
        </p:spPr>
        <p:txBody>
          <a:bodyPr>
            <a:normAutofit/>
          </a:bodyPr>
          <a:lstStyle/>
          <a:p>
            <a:pPr marL="102452" indent="-222677" defTabSz="292660">
              <a:spcBef>
                <a:spcPts val="738"/>
              </a:spcBef>
              <a:defRPr sz="4275"/>
            </a:pPr>
            <a:r>
              <a:rPr lang="en-US" sz="3200" u="sng" dirty="0">
                <a:latin typeface="+mn-lt"/>
              </a:rPr>
              <a:t>Generator-based:</a:t>
            </a:r>
          </a:p>
          <a:p>
            <a:pPr marL="559652" lvl="1" indent="-222677" defTabSz="292660">
              <a:spcBef>
                <a:spcPts val="738"/>
              </a:spcBef>
              <a:defRPr sz="4275"/>
            </a:pPr>
            <a:r>
              <a:rPr lang="en-US" sz="2672" dirty="0">
                <a:latin typeface="+mn-lt"/>
              </a:rPr>
              <a:t>Random</a:t>
            </a:r>
          </a:p>
          <a:p>
            <a:pPr marL="559652" lvl="1" indent="-222677" defTabSz="292660">
              <a:spcBef>
                <a:spcPts val="738"/>
              </a:spcBef>
              <a:defRPr sz="4275"/>
            </a:pPr>
            <a:r>
              <a:rPr lang="en-US" sz="2800" dirty="0">
                <a:latin typeface="+mn-lt"/>
              </a:rPr>
              <a:t>Template-based</a:t>
            </a:r>
          </a:p>
          <a:p>
            <a:pPr marL="0" indent="-234525" defTabSz="292660">
              <a:spcBef>
                <a:spcPts val="738"/>
              </a:spcBef>
              <a:defRPr sz="4275"/>
            </a:pPr>
            <a:r>
              <a:rPr lang="en-US" sz="3200" dirty="0">
                <a:latin typeface="+mn-lt"/>
              </a:rPr>
              <a:t>Mutation-based</a:t>
            </a:r>
            <a:endParaRPr sz="3200" dirty="0">
              <a:latin typeface="+mn-lt"/>
            </a:endParaRPr>
          </a:p>
        </p:txBody>
      </p:sp>
      <p:sp>
        <p:nvSpPr>
          <p:cNvPr id="4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pPr>
            <a:fld id="{86CB4B4D-7CA3-9044-876B-883B54F8677D}" type="slidenum">
              <a:rPr sz="1350">
                <a:solidFill>
                  <a:srgbClr val="000000"/>
                </a:solidFill>
                <a:latin typeface="Helvetica" panose="020B0604020202020204" pitchFamily="34" charset="0"/>
                <a:cs typeface="Helvetica" panose="020B0604020202020204" pitchFamily="34" charset="0"/>
              </a:rPr>
              <a:pPr>
                <a:defRPr/>
              </a:pPr>
              <a:t>8</a:t>
            </a:fld>
            <a:endParaRPr sz="135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461988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024D75-37C3-4519-9C29-CB2B47874C9A}"/>
              </a:ext>
            </a:extLst>
          </p:cNvPr>
          <p:cNvSpPr>
            <a:spLocks noGrp="1"/>
          </p:cNvSpPr>
          <p:nvPr>
            <p:ph type="body" idx="1"/>
          </p:nvPr>
        </p:nvSpPr>
        <p:spPr/>
        <p:txBody>
          <a:bodyPr/>
          <a:lstStyle/>
          <a:p>
            <a:r>
              <a:rPr lang="en-US" dirty="0">
                <a:latin typeface="+mn-lt"/>
              </a:rPr>
              <a:t>Randomly generate test case</a:t>
            </a:r>
          </a:p>
          <a:p>
            <a:r>
              <a:rPr lang="en-US" dirty="0">
                <a:latin typeface="+mn-lt"/>
              </a:rPr>
              <a:t>Random fuzzing is usually ineffective because the test cases are nothing like valid input.</a:t>
            </a:r>
          </a:p>
          <a:p>
            <a:r>
              <a:rPr lang="en-US" dirty="0">
                <a:latin typeface="+mn-lt"/>
              </a:rPr>
              <a:t>For the most part, the test cases fail to penetrate into the target code</a:t>
            </a:r>
          </a:p>
          <a:p>
            <a:pPr lvl="1"/>
            <a:r>
              <a:rPr lang="en-US" sz="2136" dirty="0"/>
              <a:t>E.g., login function, e.g., </a:t>
            </a:r>
            <a:r>
              <a:rPr lang="en-US" sz="2136" dirty="0" err="1"/>
              <a:t>notmecome</a:t>
            </a:r>
            <a:r>
              <a:rPr lang="en-US" sz="2136" dirty="0"/>
              <a:t>, wrongcode!124</a:t>
            </a:r>
          </a:p>
          <a:p>
            <a:endParaRPr lang="LID4096" dirty="0">
              <a:latin typeface="+mn-lt"/>
            </a:endParaRPr>
          </a:p>
        </p:txBody>
      </p:sp>
      <p:sp>
        <p:nvSpPr>
          <p:cNvPr id="4" name="Slide Number Placeholder 3">
            <a:extLst>
              <a:ext uri="{FF2B5EF4-FFF2-40B4-BE49-F238E27FC236}">
                <a16:creationId xmlns:a16="http://schemas.microsoft.com/office/drawing/2014/main" id="{3DDCD39B-5674-4D3A-81B9-C9D6B50145B2}"/>
              </a:ext>
            </a:extLst>
          </p:cNvPr>
          <p:cNvSpPr>
            <a:spLocks noGrp="1"/>
          </p:cNvSpPr>
          <p:nvPr>
            <p:ph type="sldNum" sz="quarter" idx="2"/>
          </p:nvPr>
        </p:nvSpPr>
        <p:spPr/>
        <p:txBody>
          <a:bodyPr/>
          <a:lstStyle/>
          <a:p>
            <a:fld id="{86CB4B4D-7CA3-9044-876B-883B54F8677D}" type="slidenum">
              <a:rPr lang="en-SS" smtClean="0"/>
              <a:t>9</a:t>
            </a:fld>
            <a:endParaRPr lang="en-SS"/>
          </a:p>
        </p:txBody>
      </p:sp>
      <p:sp>
        <p:nvSpPr>
          <p:cNvPr id="7" name="Fuzz Testing">
            <a:extLst>
              <a:ext uri="{FF2B5EF4-FFF2-40B4-BE49-F238E27FC236}">
                <a16:creationId xmlns:a16="http://schemas.microsoft.com/office/drawing/2014/main" id="{2FBFB91C-4B65-4357-A01E-621B4BDDD977}"/>
              </a:ext>
            </a:extLst>
          </p:cNvPr>
          <p:cNvSpPr txBox="1">
            <a:spLocks/>
          </p:cNvSpPr>
          <p:nvPr/>
        </p:nvSpPr>
        <p:spPr>
          <a:xfrm>
            <a:off x="178431" y="393547"/>
            <a:ext cx="6858000" cy="894923"/>
          </a:xfrm>
          <a:prstGeom prst="rect">
            <a:avLst/>
          </a:prstGeom>
          <a:noFill/>
        </p:spPr>
        <p:txBody>
          <a:bodyPr vert="horz" lIns="540000" tIns="135000" rIns="540000" bIns="135000" rtlCol="0" anchor="ctr">
            <a:normAutofit/>
          </a:bodyPr>
          <a:lstStyle>
            <a:lvl1pPr algn="l" defTabSz="914400" rtl="0" eaLnBrk="1" latinLnBrk="0" hangingPunct="1">
              <a:lnSpc>
                <a:spcPct val="90000"/>
              </a:lnSpc>
              <a:spcBef>
                <a:spcPct val="0"/>
              </a:spcBef>
              <a:buNone/>
              <a:defRPr sz="4400" b="1" i="0" kern="1200">
                <a:solidFill>
                  <a:srgbClr val="FFFFFF"/>
                </a:solidFill>
                <a:latin typeface="Gill Sans SemiBold" panose="020B0502020104020203" pitchFamily="34" charset="-79"/>
                <a:ea typeface="+mj-ea"/>
                <a:cs typeface="Gill Sans SemiBold" panose="020B0502020104020203" pitchFamily="34" charset="-79"/>
              </a:defRPr>
            </a:lvl1pPr>
          </a:lstStyle>
          <a:p>
            <a:r>
              <a:rPr lang="en-US" sz="3600" dirty="0">
                <a:solidFill>
                  <a:srgbClr val="C00000"/>
                </a:solidFill>
                <a:latin typeface="+mj-lt"/>
              </a:rPr>
              <a:t>Random</a:t>
            </a:r>
          </a:p>
        </p:txBody>
      </p:sp>
    </p:spTree>
    <p:extLst>
      <p:ext uri="{BB962C8B-B14F-4D97-AF65-F5344CB8AC3E}">
        <p14:creationId xmlns:p14="http://schemas.microsoft.com/office/powerpoint/2010/main" val="2970987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TotalTime>
  <Words>1600</Words>
  <Application>Microsoft Office PowerPoint</Application>
  <PresentationFormat>On-screen Show (4:3)</PresentationFormat>
  <Paragraphs>168</Paragraphs>
  <Slides>44</Slides>
  <Notes>9</Notes>
  <HiddenSlides>1</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Gill Sans</vt:lpstr>
      <vt:lpstr>Inconsolatazi4-Regular</vt:lpstr>
      <vt:lpstr>LinLibertineT</vt:lpstr>
      <vt:lpstr>LinLibertineTB</vt:lpstr>
      <vt:lpstr>Quicksand</vt:lpstr>
      <vt:lpstr>Arial</vt:lpstr>
      <vt:lpstr>Calibri</vt:lpstr>
      <vt:lpstr>Calibri Light</vt:lpstr>
      <vt:lpstr>Helvetica</vt:lpstr>
      <vt:lpstr>Open Sans</vt:lpstr>
      <vt:lpstr>Roboto</vt:lpstr>
      <vt:lpstr>Source Sans Pro</vt:lpstr>
      <vt:lpstr>Wingdings</vt:lpstr>
      <vt:lpstr>Office Theme</vt:lpstr>
      <vt:lpstr>Advanced topic Fuzzy testing</vt:lpstr>
      <vt:lpstr>Administrative item</vt:lpstr>
      <vt:lpstr>Outline</vt:lpstr>
      <vt:lpstr>Fuzz Testing (Fuzzing)</vt:lpstr>
      <vt:lpstr>Fuzz Testing (Fuzzing)</vt:lpstr>
      <vt:lpstr>Applying fuzz testing to …</vt:lpstr>
      <vt:lpstr>PowerPoint Presentation</vt:lpstr>
      <vt:lpstr>How to generate the test cases?</vt:lpstr>
      <vt:lpstr>PowerPoint Presentation</vt:lpstr>
      <vt:lpstr>PowerPoint Presentation</vt:lpstr>
      <vt:lpstr>PowerPoint Presentation</vt:lpstr>
      <vt:lpstr>PowerPoint Presentation</vt:lpstr>
      <vt:lpstr>We use specific grammar to define the templates</vt:lpstr>
      <vt:lpstr>How to generate the test cases?</vt:lpstr>
      <vt:lpstr>Mutation-based</vt:lpstr>
      <vt:lpstr>Guided Mutation-based</vt:lpstr>
      <vt:lpstr>PowerPoint Presentation</vt:lpstr>
      <vt:lpstr>PowerPoint Presentation</vt:lpstr>
      <vt:lpstr>PowerPoint Presentation</vt:lpstr>
      <vt:lpstr>PowerPoint Presentation</vt:lpstr>
      <vt:lpstr>Research on using LLM for fuzzy testing</vt:lpstr>
      <vt:lpstr>LLM-based fuzzy generation</vt:lpstr>
      <vt:lpstr>Generate code for tensor operation</vt:lpstr>
      <vt:lpstr>PowerPoint Presentation</vt:lpstr>
      <vt:lpstr>PowerPoint Presentation</vt:lpstr>
      <vt:lpstr>Overview of the approach</vt:lpstr>
      <vt:lpstr>Starting from a seed program generated by LLM</vt:lpstr>
      <vt:lpstr>Overview of the approach</vt:lpstr>
      <vt:lpstr>Perform mutation operation to generate more program for testing</vt:lpstr>
      <vt:lpstr>Mutation Operator Selection – how? </vt:lpstr>
      <vt:lpstr>Mutation Operator Selection – how? </vt:lpstr>
      <vt:lpstr>Bernoulli bandit problem</vt:lpstr>
      <vt:lpstr>Algorithm</vt:lpstr>
      <vt:lpstr>Overview of the approach</vt:lpstr>
      <vt:lpstr>Fitness function</vt:lpstr>
      <vt:lpstr>Depth of dataflow graph</vt:lpstr>
      <vt:lpstr>Number of API calls</vt:lpstr>
      <vt:lpstr>Oracle</vt:lpstr>
      <vt:lpstr>Differential fuzzing</vt:lpstr>
      <vt:lpstr>Coverage </vt:lpstr>
      <vt:lpstr>The effectiveness of operation selection algorithm</vt:lpstr>
      <vt:lpstr>Bugs detected</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Shaowei</dc:creator>
  <cp:lastModifiedBy>Shaowei Wang</cp:lastModifiedBy>
  <cp:revision>1</cp:revision>
  <dcterms:created xsi:type="dcterms:W3CDTF">2023-10-17T01:15:40Z</dcterms:created>
  <dcterms:modified xsi:type="dcterms:W3CDTF">2023-11-21T17:21:09Z</dcterms:modified>
</cp:coreProperties>
</file>